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0" r:id="rId1"/>
  </p:sldMasterIdLst>
  <p:notesMasterIdLst>
    <p:notesMasterId r:id="rId22"/>
  </p:notesMasterIdLst>
  <p:handoutMasterIdLst>
    <p:handoutMasterId r:id="rId23"/>
  </p:handoutMasterIdLst>
  <p:sldIdLst>
    <p:sldId id="499" r:id="rId2"/>
    <p:sldId id="474" r:id="rId3"/>
    <p:sldId id="534" r:id="rId4"/>
    <p:sldId id="560" r:id="rId5"/>
    <p:sldId id="547" r:id="rId6"/>
    <p:sldId id="540" r:id="rId7"/>
    <p:sldId id="559" r:id="rId8"/>
    <p:sldId id="531" r:id="rId9"/>
    <p:sldId id="541" r:id="rId10"/>
    <p:sldId id="542" r:id="rId11"/>
    <p:sldId id="544" r:id="rId12"/>
    <p:sldId id="543" r:id="rId13"/>
    <p:sldId id="535" r:id="rId14"/>
    <p:sldId id="564" r:id="rId15"/>
    <p:sldId id="554" r:id="rId16"/>
    <p:sldId id="555" r:id="rId17"/>
    <p:sldId id="556" r:id="rId18"/>
    <p:sldId id="557" r:id="rId19"/>
    <p:sldId id="558" r:id="rId20"/>
    <p:sldId id="563" r:id="rId21"/>
  </p:sldIdLst>
  <p:sldSz cx="9144000" cy="6858000" type="screen4x3"/>
  <p:notesSz cx="6858000" cy="9266238"/>
  <p:custDataLst>
    <p:tags r:id="rId24"/>
  </p:custDataLst>
  <p:defaultTextStyle>
    <a:defPPr>
      <a:defRPr lang="en-US"/>
    </a:defPPr>
    <a:lvl1pPr algn="l" rtl="0" fontAlgn="base">
      <a:spcBef>
        <a:spcPct val="50000"/>
      </a:spcBef>
      <a:spcAft>
        <a:spcPct val="0"/>
      </a:spcAft>
      <a:defRPr sz="2200" kern="1200">
        <a:solidFill>
          <a:schemeClr val="tx2"/>
        </a:solidFill>
        <a:latin typeface="Arial" charset="0"/>
        <a:ea typeface="ＭＳ Ｐゴシック" charset="-128"/>
        <a:cs typeface="+mn-cs"/>
      </a:defRPr>
    </a:lvl1pPr>
    <a:lvl2pPr marL="457200" algn="l" rtl="0" fontAlgn="base">
      <a:spcBef>
        <a:spcPct val="50000"/>
      </a:spcBef>
      <a:spcAft>
        <a:spcPct val="0"/>
      </a:spcAft>
      <a:defRPr sz="2200" kern="1200">
        <a:solidFill>
          <a:schemeClr val="tx2"/>
        </a:solidFill>
        <a:latin typeface="Arial" charset="0"/>
        <a:ea typeface="ＭＳ Ｐゴシック" charset="-128"/>
        <a:cs typeface="+mn-cs"/>
      </a:defRPr>
    </a:lvl2pPr>
    <a:lvl3pPr marL="914400" algn="l" rtl="0" fontAlgn="base">
      <a:spcBef>
        <a:spcPct val="50000"/>
      </a:spcBef>
      <a:spcAft>
        <a:spcPct val="0"/>
      </a:spcAft>
      <a:defRPr sz="2200" kern="1200">
        <a:solidFill>
          <a:schemeClr val="tx2"/>
        </a:solidFill>
        <a:latin typeface="Arial" charset="0"/>
        <a:ea typeface="ＭＳ Ｐゴシック" charset="-128"/>
        <a:cs typeface="+mn-cs"/>
      </a:defRPr>
    </a:lvl3pPr>
    <a:lvl4pPr marL="1371600" algn="l" rtl="0" fontAlgn="base">
      <a:spcBef>
        <a:spcPct val="50000"/>
      </a:spcBef>
      <a:spcAft>
        <a:spcPct val="0"/>
      </a:spcAft>
      <a:defRPr sz="2200" kern="1200">
        <a:solidFill>
          <a:schemeClr val="tx2"/>
        </a:solidFill>
        <a:latin typeface="Arial" charset="0"/>
        <a:ea typeface="ＭＳ Ｐゴシック" charset="-128"/>
        <a:cs typeface="+mn-cs"/>
      </a:defRPr>
    </a:lvl4pPr>
    <a:lvl5pPr marL="1828800" algn="l" rtl="0" fontAlgn="base">
      <a:spcBef>
        <a:spcPct val="50000"/>
      </a:spcBef>
      <a:spcAft>
        <a:spcPct val="0"/>
      </a:spcAft>
      <a:defRPr sz="2200" kern="1200">
        <a:solidFill>
          <a:schemeClr val="tx2"/>
        </a:solidFill>
        <a:latin typeface="Arial" charset="0"/>
        <a:ea typeface="ＭＳ Ｐゴシック" charset="-128"/>
        <a:cs typeface="+mn-cs"/>
      </a:defRPr>
    </a:lvl5pPr>
    <a:lvl6pPr marL="2286000" algn="l" defTabSz="914400" rtl="0" eaLnBrk="1" latinLnBrk="0" hangingPunct="1">
      <a:defRPr sz="2200" kern="1200">
        <a:solidFill>
          <a:schemeClr val="tx2"/>
        </a:solidFill>
        <a:latin typeface="Arial" charset="0"/>
        <a:ea typeface="ＭＳ Ｐゴシック" charset="-128"/>
        <a:cs typeface="+mn-cs"/>
      </a:defRPr>
    </a:lvl6pPr>
    <a:lvl7pPr marL="2743200" algn="l" defTabSz="914400" rtl="0" eaLnBrk="1" latinLnBrk="0" hangingPunct="1">
      <a:defRPr sz="2200" kern="1200">
        <a:solidFill>
          <a:schemeClr val="tx2"/>
        </a:solidFill>
        <a:latin typeface="Arial" charset="0"/>
        <a:ea typeface="ＭＳ Ｐゴシック" charset="-128"/>
        <a:cs typeface="+mn-cs"/>
      </a:defRPr>
    </a:lvl7pPr>
    <a:lvl8pPr marL="3200400" algn="l" defTabSz="914400" rtl="0" eaLnBrk="1" latinLnBrk="0" hangingPunct="1">
      <a:defRPr sz="2200" kern="1200">
        <a:solidFill>
          <a:schemeClr val="tx2"/>
        </a:solidFill>
        <a:latin typeface="Arial" charset="0"/>
        <a:ea typeface="ＭＳ Ｐゴシック" charset="-128"/>
        <a:cs typeface="+mn-cs"/>
      </a:defRPr>
    </a:lvl8pPr>
    <a:lvl9pPr marL="3657600" algn="l" defTabSz="914400" rtl="0" eaLnBrk="1" latinLnBrk="0" hangingPunct="1">
      <a:defRPr sz="2200" kern="1200">
        <a:solidFill>
          <a:schemeClr val="tx2"/>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CC"/>
    <a:srgbClr val="CC3300"/>
    <a:srgbClr val="993300"/>
    <a:srgbClr val="BDDEF5"/>
    <a:srgbClr val="66FFFF"/>
    <a:srgbClr val="000000"/>
    <a:srgbClr val="FFFFFF"/>
    <a:srgbClr val="B2B2B2"/>
    <a:srgbClr val="70008A"/>
    <a:srgbClr val="0087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9834" autoAdjust="0"/>
  </p:normalViewPr>
  <p:slideViewPr>
    <p:cSldViewPr snapToGrid="0">
      <p:cViewPr>
        <p:scale>
          <a:sx n="70" d="100"/>
          <a:sy n="70" d="100"/>
        </p:scale>
        <p:origin x="-2184" y="-1062"/>
      </p:cViewPr>
      <p:guideLst>
        <p:guide orient="horz" pos="1962"/>
        <p:guide orient="horz" pos="3453"/>
        <p:guide orient="horz" pos="4182"/>
        <p:guide orient="horz" pos="680"/>
        <p:guide orient="horz" pos="957"/>
        <p:guide orient="horz" pos="1224"/>
        <p:guide orient="horz" pos="3243"/>
        <p:guide pos="2880"/>
        <p:guide pos="407"/>
        <p:guide pos="5462"/>
        <p:guide pos="736"/>
      </p:guideLst>
    </p:cSldViewPr>
  </p:slideViewPr>
  <p:notesTextViewPr>
    <p:cViewPr>
      <p:scale>
        <a:sx n="100" d="100"/>
        <a:sy n="100" d="100"/>
      </p:scale>
      <p:origin x="0" y="0"/>
    </p:cViewPr>
  </p:notesTextViewPr>
  <p:sorterViewPr>
    <p:cViewPr>
      <p:scale>
        <a:sx n="79" d="100"/>
        <a:sy n="79" d="100"/>
      </p:scale>
      <p:origin x="0" y="0"/>
    </p:cViewPr>
  </p:sorterViewPr>
  <p:notesViewPr>
    <p:cSldViewPr snapToGrid="0">
      <p:cViewPr varScale="1">
        <p:scale>
          <a:sx n="77" d="100"/>
          <a:sy n="77" d="100"/>
        </p:scale>
        <p:origin x="-2094" y="-96"/>
      </p:cViewPr>
      <p:guideLst>
        <p:guide orient="horz" pos="2919"/>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9" name="Text Box 3"/>
          <p:cNvSpPr txBox="1">
            <a:spLocks noChangeArrowheads="1"/>
          </p:cNvSpPr>
          <p:nvPr/>
        </p:nvSpPr>
        <p:spPr bwMode="black">
          <a:xfrm>
            <a:off x="5811838" y="8572500"/>
            <a:ext cx="581025" cy="244475"/>
          </a:xfrm>
          <a:prstGeom prst="rect">
            <a:avLst/>
          </a:prstGeom>
          <a:noFill/>
          <a:ln w="12700">
            <a:noFill/>
            <a:miter lim="800000"/>
            <a:headEnd/>
            <a:tailEnd/>
          </a:ln>
          <a:effectLst/>
        </p:spPr>
        <p:txBody>
          <a:bodyPr wrap="none" lIns="45201" tIns="45201" rIns="45201" bIns="45201" anchor="b">
            <a:spAutoFit/>
          </a:bodyPr>
          <a:lstStyle/>
          <a:p>
            <a:pPr algn="r" defTabSz="903720">
              <a:spcBef>
                <a:spcPct val="0"/>
              </a:spcBef>
              <a:defRPr/>
            </a:pPr>
            <a:r>
              <a:rPr lang="en-US" sz="1000" dirty="0"/>
              <a:t>Page </a:t>
            </a:r>
            <a:fld id="{E616E555-911F-4803-9338-E19BC491264F}" type="slidenum">
              <a:rPr lang="en-US" sz="1000"/>
              <a:pPr algn="r" defTabSz="903720">
                <a:spcBef>
                  <a:spcPct val="0"/>
                </a:spcBef>
                <a:defRPr/>
              </a:pPr>
              <a:t>‹#›</a:t>
            </a:fld>
            <a:endParaRPr lang="en-US" sz="1000" dirty="0"/>
          </a:p>
        </p:txBody>
      </p:sp>
      <p:sp>
        <p:nvSpPr>
          <p:cNvPr id="4101" name="Text Box 5"/>
          <p:cNvSpPr txBox="1">
            <a:spLocks noChangeArrowheads="1"/>
          </p:cNvSpPr>
          <p:nvPr/>
        </p:nvSpPr>
        <p:spPr bwMode="black">
          <a:xfrm>
            <a:off x="500063" y="555625"/>
            <a:ext cx="2092325" cy="244475"/>
          </a:xfrm>
          <a:prstGeom prst="rect">
            <a:avLst/>
          </a:prstGeom>
          <a:noFill/>
          <a:ln w="12700">
            <a:noFill/>
            <a:miter lim="800000"/>
            <a:headEnd/>
            <a:tailEnd/>
          </a:ln>
          <a:effectLst/>
        </p:spPr>
        <p:txBody>
          <a:bodyPr wrap="none" lIns="45201" tIns="45201" rIns="45201" bIns="45201" anchor="b">
            <a:spAutoFit/>
          </a:bodyPr>
          <a:lstStyle/>
          <a:p>
            <a:pPr defTabSz="903720">
              <a:spcBef>
                <a:spcPct val="0"/>
              </a:spcBef>
              <a:defRPr/>
            </a:pPr>
            <a:r>
              <a:rPr lang="en-US" sz="1000" dirty="0"/>
              <a:t>Global Business Travel Association</a:t>
            </a:r>
          </a:p>
        </p:txBody>
      </p:sp>
    </p:spTree>
    <p:extLst>
      <p:ext uri="{BB962C8B-B14F-4D97-AF65-F5344CB8AC3E}">
        <p14:creationId xmlns:p14="http://schemas.microsoft.com/office/powerpoint/2010/main" val="23156141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1" name="Rectangle 3"/>
          <p:cNvSpPr>
            <a:spLocks noGrp="1" noChangeArrowheads="1"/>
          </p:cNvSpPr>
          <p:nvPr>
            <p:ph type="body" sz="quarter" idx="3"/>
          </p:nvPr>
        </p:nvSpPr>
        <p:spPr bwMode="auto">
          <a:xfrm>
            <a:off x="765175" y="4746625"/>
            <a:ext cx="5354638" cy="3721100"/>
          </a:xfrm>
          <a:prstGeom prst="rect">
            <a:avLst/>
          </a:prstGeom>
          <a:noFill/>
          <a:ln w="9525">
            <a:noFill/>
            <a:miter lim="800000"/>
            <a:headEnd/>
            <a:tailEnd/>
          </a:ln>
          <a:effectLst/>
        </p:spPr>
        <p:txBody>
          <a:bodyPr vert="horz" wrap="square" lIns="92599" tIns="45515" rIns="92599" bIns="4551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p:txBody>
      </p:sp>
      <p:sp>
        <p:nvSpPr>
          <p:cNvPr id="16387" name="Rectangle 4"/>
          <p:cNvSpPr>
            <a:spLocks noGrp="1" noRot="1" noChangeAspect="1" noChangeArrowheads="1" noTextEdit="1"/>
          </p:cNvSpPr>
          <p:nvPr>
            <p:ph type="sldImg" idx="2"/>
          </p:nvPr>
        </p:nvSpPr>
        <p:spPr bwMode="auto">
          <a:xfrm>
            <a:off x="792163" y="439738"/>
            <a:ext cx="5251450" cy="3938587"/>
          </a:xfrm>
          <a:prstGeom prst="rect">
            <a:avLst/>
          </a:prstGeom>
          <a:noFill/>
          <a:ln w="12700">
            <a:solidFill>
              <a:schemeClr val="tx1"/>
            </a:solidFill>
            <a:miter lim="800000"/>
            <a:headEnd/>
            <a:tailEnd/>
          </a:ln>
        </p:spPr>
      </p:sp>
      <p:sp>
        <p:nvSpPr>
          <p:cNvPr id="4" name="Text Box 3"/>
          <p:cNvSpPr txBox="1">
            <a:spLocks noChangeArrowheads="1"/>
          </p:cNvSpPr>
          <p:nvPr/>
        </p:nvSpPr>
        <p:spPr bwMode="black">
          <a:xfrm>
            <a:off x="5811838" y="8572500"/>
            <a:ext cx="581025" cy="244475"/>
          </a:xfrm>
          <a:prstGeom prst="rect">
            <a:avLst/>
          </a:prstGeom>
          <a:noFill/>
          <a:ln w="12700">
            <a:noFill/>
            <a:miter lim="800000"/>
            <a:headEnd/>
            <a:tailEnd/>
          </a:ln>
          <a:effectLst/>
        </p:spPr>
        <p:txBody>
          <a:bodyPr wrap="none" lIns="45201" tIns="45201" rIns="45201" bIns="45201" anchor="b">
            <a:spAutoFit/>
          </a:bodyPr>
          <a:lstStyle/>
          <a:p>
            <a:pPr algn="r" defTabSz="903720">
              <a:spcBef>
                <a:spcPct val="0"/>
              </a:spcBef>
              <a:defRPr/>
            </a:pPr>
            <a:r>
              <a:rPr lang="en-US" sz="1000" dirty="0"/>
              <a:t>Page </a:t>
            </a:r>
            <a:fld id="{80042B3F-3FF8-4956-B67E-EA8AD62D93FD}" type="slidenum">
              <a:rPr lang="en-US" sz="1000"/>
              <a:pPr algn="r" defTabSz="903720">
                <a:spcBef>
                  <a:spcPct val="0"/>
                </a:spcBef>
                <a:defRPr/>
              </a:pPr>
              <a:t>‹#›</a:t>
            </a:fld>
            <a:endParaRPr lang="en-US" sz="1000" dirty="0"/>
          </a:p>
        </p:txBody>
      </p:sp>
    </p:spTree>
    <p:extLst>
      <p:ext uri="{BB962C8B-B14F-4D97-AF65-F5344CB8AC3E}">
        <p14:creationId xmlns:p14="http://schemas.microsoft.com/office/powerpoint/2010/main" val="1386856490"/>
      </p:ext>
    </p:extLst>
  </p:cSld>
  <p:clrMap bg1="lt1" tx1="dk1" bg2="lt2" tx2="dk2" accent1="accent1" accent2="accent2" accent3="accent3" accent4="accent4" accent5="accent5" accent6="accent6" hlink="hlink" folHlink="folHlink"/>
  <p:hf hdr="0" ftr="0" dt="0"/>
  <p:notesStyle>
    <a:lvl1pPr algn="l" defTabSz="933450" rtl="0" eaLnBrk="0" fontAlgn="base" hangingPunct="0">
      <a:spcBef>
        <a:spcPct val="40000"/>
      </a:spcBef>
      <a:spcAft>
        <a:spcPct val="0"/>
      </a:spcAft>
      <a:defRPr sz="1200" kern="1200">
        <a:solidFill>
          <a:schemeClr val="tx1"/>
        </a:solidFill>
        <a:latin typeface="Arial" charset="0"/>
        <a:ea typeface="ＭＳ Ｐゴシック" charset="-128"/>
        <a:cs typeface="ＭＳ Ｐゴシック" charset="-128"/>
      </a:defRPr>
    </a:lvl1pPr>
    <a:lvl2pPr marL="228600" indent="-114300" algn="l" defTabSz="933450" rtl="0" eaLnBrk="0" fontAlgn="base" hangingPunct="0">
      <a:spcBef>
        <a:spcPct val="40000"/>
      </a:spcBef>
      <a:spcAft>
        <a:spcPct val="0"/>
      </a:spcAft>
      <a:buFont typeface="Arial" charset="0"/>
      <a:buChar char="§"/>
      <a:defRPr sz="1200" kern="1200">
        <a:solidFill>
          <a:schemeClr val="tx1"/>
        </a:solidFill>
        <a:latin typeface="Arial" charset="0"/>
        <a:ea typeface="ＭＳ Ｐゴシック" charset="-128"/>
        <a:cs typeface="+mn-cs"/>
      </a:defRPr>
    </a:lvl2pPr>
    <a:lvl3pPr marL="457200" indent="-114300" algn="l" defTabSz="933450" rtl="0" eaLnBrk="0" fontAlgn="base" hangingPunct="0">
      <a:spcBef>
        <a:spcPct val="40000"/>
      </a:spcBef>
      <a:spcAft>
        <a:spcPct val="0"/>
      </a:spcAft>
      <a:buFont typeface="Arial" charset="0"/>
      <a:buChar char="–"/>
      <a:defRPr sz="1200" kern="1200">
        <a:solidFill>
          <a:schemeClr val="tx1"/>
        </a:solidFill>
        <a:latin typeface="Arial" charset="0"/>
        <a:ea typeface="ＭＳ Ｐゴシック" charset="-128"/>
        <a:cs typeface="+mn-cs"/>
      </a:defRPr>
    </a:lvl3pPr>
    <a:lvl4pPr marL="685800" indent="-114300" algn="l" defTabSz="933450" rtl="0" eaLnBrk="0" fontAlgn="base" hangingPunct="0">
      <a:spcBef>
        <a:spcPct val="40000"/>
      </a:spcBef>
      <a:spcAft>
        <a:spcPct val="0"/>
      </a:spcAft>
      <a:buFont typeface="Arial" charset="0"/>
      <a:buChar char="–"/>
      <a:defRPr sz="1200" kern="1200">
        <a:solidFill>
          <a:schemeClr val="tx1"/>
        </a:solidFill>
        <a:latin typeface="Arial" charset="0"/>
        <a:ea typeface="ＭＳ Ｐゴシック" charset="-128"/>
        <a:cs typeface="+mn-cs"/>
      </a:defRPr>
    </a:lvl4pPr>
    <a:lvl5pPr marL="2057400" indent="-228600" algn="l" defTabSz="933450" rtl="0" eaLnBrk="0" fontAlgn="base" hangingPunct="0">
      <a:lnSpc>
        <a:spcPct val="90000"/>
      </a:lnSpc>
      <a:spcBef>
        <a:spcPct val="0"/>
      </a:spcBef>
      <a:spcAft>
        <a:spcPct val="6000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endParaRPr lang="en-GB"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AMSTERDAM, July 31 2012</a:t>
            </a:r>
            <a:r>
              <a:rPr lang="en-US" dirty="0" smtClean="0"/>
              <a:t> –  New research from Carlson Wagonlit Travel (CWT) has shown that on average 54 percent of travelers book outside of their companies’ recommended hotel booking channels, even in the most carefully managed travel programs.</a:t>
            </a:r>
          </a:p>
          <a:p>
            <a:endParaRPr lang="en-US" dirty="0" smtClean="0"/>
          </a:p>
          <a:p>
            <a:r>
              <a:rPr lang="en-US" dirty="0" smtClean="0"/>
              <a:t>Using </a:t>
            </a:r>
            <a:r>
              <a:rPr lang="en-US" dirty="0" err="1" smtClean="0"/>
              <a:t>Concur’s</a:t>
            </a:r>
            <a:r>
              <a:rPr lang="en-US" dirty="0" smtClean="0"/>
              <a:t> Open Booking – Agent or the Itinerary Services API TMCs can gain visibility to Open Booking reservations.  This integration:</a:t>
            </a:r>
          </a:p>
          <a:p>
            <a:pPr marL="172751" indent="-172751">
              <a:buFont typeface="Arial" pitchFamily="34" charset="0"/>
              <a:buChar char="•"/>
            </a:pPr>
            <a:r>
              <a:rPr lang="en-US" dirty="0" smtClean="0"/>
              <a:t>Gives travel consultants the ability to see and service ALL of the travelers reservations</a:t>
            </a:r>
          </a:p>
          <a:p>
            <a:pPr marL="172751" indent="-172751">
              <a:buFont typeface="Arial" pitchFamily="34" charset="0"/>
              <a:buChar char="•"/>
            </a:pPr>
            <a:r>
              <a:rPr lang="en-US" dirty="0" smtClean="0"/>
              <a:t>Brings new accuracy to procurement analytics</a:t>
            </a:r>
          </a:p>
          <a:p>
            <a:pPr marL="172751" indent="-172751">
              <a:buFont typeface="Arial" pitchFamily="34" charset="0"/>
              <a:buChar char="•"/>
            </a:pPr>
            <a:r>
              <a:rPr lang="en-US" dirty="0" smtClean="0"/>
              <a:t>Ensures the effectiveness of Safety and Security services</a:t>
            </a:r>
            <a:endParaRPr lang="en-US" dirty="0"/>
          </a:p>
        </p:txBody>
      </p:sp>
      <p:sp>
        <p:nvSpPr>
          <p:cNvPr id="4" name="Header Placeholder 3"/>
          <p:cNvSpPr>
            <a:spLocks noGrp="1"/>
          </p:cNvSpPr>
          <p:nvPr>
            <p:ph type="hdr" sz="quarter" idx="10"/>
          </p:nvPr>
        </p:nvSpPr>
        <p:spPr>
          <a:xfrm>
            <a:off x="1" y="0"/>
            <a:ext cx="2972421" cy="463629"/>
          </a:xfrm>
          <a:prstGeom prst="rect">
            <a:avLst/>
          </a:prstGeom>
        </p:spPr>
        <p:txBody>
          <a:bodyPr lIns="90416" tIns="45208" rIns="90416" bIns="45208"/>
          <a:lstStyle/>
          <a:p>
            <a:r>
              <a:rPr lang="en-US" smtClean="0"/>
              <a:t>Concur Ignite FY13</a:t>
            </a:r>
            <a:endParaRPr lang="en-US" dirty="0"/>
          </a:p>
        </p:txBody>
      </p:sp>
      <p:sp>
        <p:nvSpPr>
          <p:cNvPr id="5" name="Date Placeholder 4"/>
          <p:cNvSpPr>
            <a:spLocks noGrp="1"/>
          </p:cNvSpPr>
          <p:nvPr>
            <p:ph type="dt" idx="11"/>
          </p:nvPr>
        </p:nvSpPr>
        <p:spPr>
          <a:xfrm>
            <a:off x="3884027" y="0"/>
            <a:ext cx="2972421" cy="463629"/>
          </a:xfrm>
          <a:prstGeom prst="rect">
            <a:avLst/>
          </a:prstGeom>
        </p:spPr>
        <p:txBody>
          <a:bodyPr lIns="90416" tIns="45208" rIns="90416" bIns="45208"/>
          <a:lstStyle/>
          <a:p>
            <a:fld id="{AE1BF52F-20A1-470C-947D-151D72EEFF0D}" type="datetime1">
              <a:rPr lang="en-US" smtClean="0"/>
              <a:t>1/10/2013</a:t>
            </a:fld>
            <a:endParaRPr lang="en-US"/>
          </a:p>
        </p:txBody>
      </p:sp>
      <p:sp>
        <p:nvSpPr>
          <p:cNvPr id="6" name="Footer Placeholder 5"/>
          <p:cNvSpPr>
            <a:spLocks noGrp="1"/>
          </p:cNvSpPr>
          <p:nvPr>
            <p:ph type="ftr" sz="quarter" idx="12"/>
          </p:nvPr>
        </p:nvSpPr>
        <p:spPr>
          <a:xfrm>
            <a:off x="1" y="8801027"/>
            <a:ext cx="2972421" cy="463629"/>
          </a:xfrm>
          <a:prstGeom prst="rect">
            <a:avLst/>
          </a:prstGeom>
        </p:spPr>
        <p:txBody>
          <a:bodyPr lIns="90416" tIns="45208" rIns="90416" bIns="45208"/>
          <a:lstStyle/>
          <a:p>
            <a:r>
              <a:rPr lang="en-US" smtClean="0"/>
              <a:t>© 2012 Concur, all rights reserved</a:t>
            </a:r>
            <a:endParaRPr lang="en-US" dirty="0"/>
          </a:p>
        </p:txBody>
      </p:sp>
      <p:sp>
        <p:nvSpPr>
          <p:cNvPr id="7" name="Slide Number Placeholder 6"/>
          <p:cNvSpPr>
            <a:spLocks noGrp="1"/>
          </p:cNvSpPr>
          <p:nvPr>
            <p:ph type="sldNum" sz="quarter" idx="13"/>
          </p:nvPr>
        </p:nvSpPr>
        <p:spPr>
          <a:xfrm>
            <a:off x="3884027" y="8801027"/>
            <a:ext cx="2972421" cy="463629"/>
          </a:xfrm>
          <a:prstGeom prst="rect">
            <a:avLst/>
          </a:prstGeom>
        </p:spPr>
        <p:txBody>
          <a:bodyPr lIns="90416" tIns="45208" rIns="90416" bIns="45208"/>
          <a:lstStyle/>
          <a:p>
            <a:fld id="{C9A07131-BD21-4583-BB21-271B0292CBF8}" type="slidenum">
              <a:rPr lang="en-US" smtClean="0"/>
              <a:pPr/>
              <a:t>19</a:t>
            </a:fld>
            <a:endParaRPr lang="en-US"/>
          </a:p>
        </p:txBody>
      </p:sp>
    </p:spTree>
    <p:extLst>
      <p:ext uri="{BB962C8B-B14F-4D97-AF65-F5344CB8AC3E}">
        <p14:creationId xmlns:p14="http://schemas.microsoft.com/office/powerpoint/2010/main" val="4253022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a:spcBef>
                <a:spcPct val="0"/>
              </a:spcBef>
            </a:pPr>
            <a:r>
              <a:rPr lang="en-US" smtClean="0"/>
              <a:t>Open Booking is not an alternative to managed travel, it’s an additional option for clients looking to manage traveler behavior that is already occurring now. </a:t>
            </a:r>
          </a:p>
          <a:p>
            <a:pPr marL="0" lvl="1">
              <a:spcBef>
                <a:spcPct val="0"/>
              </a:spcBef>
            </a:pPr>
            <a:r>
              <a:rPr lang="en-US" smtClean="0"/>
              <a:t>Concur is focused on defining a path forward that faces this reality and addresses the needs of our corporate clients and their millions of travelers. </a:t>
            </a:r>
          </a:p>
          <a:p>
            <a:pPr marL="0" lvl="1">
              <a:spcBef>
                <a:spcPct val="0"/>
              </a:spcBef>
            </a:pPr>
            <a:endParaRPr lang="en-US" smtClean="0"/>
          </a:p>
          <a:p>
            <a:endParaRPr lang="en-US" smtClean="0"/>
          </a:p>
        </p:txBody>
      </p:sp>
      <p:sp>
        <p:nvSpPr>
          <p:cNvPr id="4" name="Slide Number Placeholder 3"/>
          <p:cNvSpPr>
            <a:spLocks noGrp="1"/>
          </p:cNvSpPr>
          <p:nvPr>
            <p:ph type="sldNum" sz="quarter" idx="5"/>
          </p:nvPr>
        </p:nvSpPr>
        <p:spPr>
          <a:xfrm>
            <a:off x="3884027" y="8801027"/>
            <a:ext cx="2972421" cy="463629"/>
          </a:xfrm>
          <a:prstGeom prst="rect">
            <a:avLst/>
          </a:prstGeom>
        </p:spPr>
        <p:txBody>
          <a:bodyPr lIns="90416" tIns="45208" rIns="90416" bIns="45208"/>
          <a:lstStyle/>
          <a:p>
            <a:pPr>
              <a:defRPr/>
            </a:pPr>
            <a:fld id="{CBF43638-E9C0-442B-81C5-C1817EB1BAEE}" type="slidenum">
              <a:rPr lang="en-US" smtClean="0"/>
              <a:pPr>
                <a:defRPr/>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The cloud – public and private – will drive distribution costs through the floor.  I don’t need to a TV station, a publisher, or a record store anymore.  I need YouTube, Kindle, and iTunes.  I can get my content there for free.</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Thus, content will explode.  When content distribution costs go down, the amount of content goes up.  Simple.  More bands can make music, more authors can write books, and more crazy people can have their own shows.  IT’S FREE!  And, while some may argue this point, I would counter it is a good thing for the world.  We are unleashing the talent of the world.  Can you feel that?</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But now that all of that content is there, there is too much out there?  It’s a cluttered jungle, how do I find what I want?  Search will need to “</a:t>
            </a:r>
            <a:r>
              <a:rPr lang="en-US" sz="1200" kern="1200" dirty="0" err="1" smtClean="0">
                <a:solidFill>
                  <a:schemeClr val="tx1"/>
                </a:solidFill>
                <a:effectLst/>
                <a:latin typeface="+mn-lt"/>
                <a:ea typeface="+mn-ea"/>
                <a:cs typeface="+mn-cs"/>
              </a:rPr>
              <a:t>verticalize</a:t>
            </a:r>
            <a:r>
              <a:rPr lang="en-US" sz="1200" kern="1200" dirty="0" smtClean="0">
                <a:solidFill>
                  <a:schemeClr val="tx1"/>
                </a:solidFill>
                <a:effectLst/>
                <a:latin typeface="+mn-lt"/>
                <a:ea typeface="+mn-ea"/>
                <a:cs typeface="+mn-cs"/>
              </a:rPr>
              <a:t>” in order to deal with the explosion.  Got it.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What the </a:t>
            </a:r>
            <a:r>
              <a:rPr lang="en-US" sz="1200" kern="1200" dirty="0" err="1" smtClean="0">
                <a:solidFill>
                  <a:schemeClr val="tx1"/>
                </a:solidFill>
                <a:effectLst/>
                <a:latin typeface="+mn-lt"/>
                <a:ea typeface="+mn-ea"/>
                <a:cs typeface="+mn-cs"/>
              </a:rPr>
              <a:t>hec</a:t>
            </a:r>
            <a:r>
              <a:rPr lang="en-US" sz="1200" kern="1200" dirty="0" smtClean="0">
                <a:solidFill>
                  <a:schemeClr val="tx1"/>
                </a:solidFill>
                <a:effectLst/>
                <a:latin typeface="+mn-lt"/>
                <a:ea typeface="+mn-ea"/>
                <a:cs typeface="+mn-cs"/>
              </a:rPr>
              <a:t> does that mean?  It means that you won’t just go to a broad search site for everything, you will go to search sites dedicated to the areas you are really searching for.  The broad search sites give me too much bogus data.   When I am searching for something specific, I want to get serious about it.  </a:t>
            </a:r>
            <a:r>
              <a:rPr lang="en-US" sz="1200" kern="1200" dirty="0" err="1" smtClean="0">
                <a:solidFill>
                  <a:schemeClr val="tx1"/>
                </a:solidFill>
                <a:effectLst/>
                <a:latin typeface="+mn-lt"/>
                <a:ea typeface="+mn-ea"/>
                <a:cs typeface="+mn-cs"/>
              </a:rPr>
              <a:t>Pinterest</a:t>
            </a:r>
            <a:r>
              <a:rPr lang="en-US" sz="1200" kern="1200" dirty="0" smtClean="0">
                <a:solidFill>
                  <a:schemeClr val="tx1"/>
                </a:solidFill>
                <a:effectLst/>
                <a:latin typeface="+mn-lt"/>
                <a:ea typeface="+mn-ea"/>
                <a:cs typeface="+mn-cs"/>
              </a:rPr>
              <a:t>, anyone?</a:t>
            </a:r>
          </a:p>
          <a:p>
            <a:pPr lvl="0"/>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a:xfrm>
            <a:off x="3884613" y="8801318"/>
            <a:ext cx="2971800" cy="463312"/>
          </a:xfrm>
          <a:prstGeom prst="rect">
            <a:avLst/>
          </a:prstGeom>
        </p:spPr>
        <p:txBody>
          <a:bodyPr/>
          <a:lstStyle/>
          <a:p>
            <a:fld id="{C9A07131-BD21-4583-BB21-271B0292CBF8}"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6992664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695325"/>
            <a:ext cx="4629150" cy="3473450"/>
          </a:xfrm>
        </p:spPr>
      </p:sp>
      <p:sp>
        <p:nvSpPr>
          <p:cNvPr id="3" name="Notes Placeholder 2"/>
          <p:cNvSpPr>
            <a:spLocks noGrp="1"/>
          </p:cNvSpPr>
          <p:nvPr>
            <p:ph type="body" idx="1"/>
          </p:nvPr>
        </p:nvSpPr>
        <p:spPr/>
        <p:txBody>
          <a:bodyPr/>
          <a:lstStyle/>
          <a:p>
            <a:pPr defTabSz="921338">
              <a:defRPr/>
            </a:pPr>
            <a:r>
              <a:rPr lang="en-US" dirty="0"/>
              <a:t>If you work for a company with a managed travel program, there’s only one approved way to book your travel – through a TMC and a GDS.  There’s nothing wrong with that model – Concur has a very successful business built on that traditional process.   But that narrow process doesn’t reflect the reality of today.  </a:t>
            </a:r>
          </a:p>
          <a:p>
            <a:endParaRPr lang="en-US" dirty="0"/>
          </a:p>
        </p:txBody>
      </p:sp>
      <p:sp>
        <p:nvSpPr>
          <p:cNvPr id="4" name="Slide Number Placeholder 3"/>
          <p:cNvSpPr>
            <a:spLocks noGrp="1"/>
          </p:cNvSpPr>
          <p:nvPr>
            <p:ph type="sldNum" sz="quarter" idx="10"/>
          </p:nvPr>
        </p:nvSpPr>
        <p:spPr>
          <a:xfrm>
            <a:off x="3884027" y="8801027"/>
            <a:ext cx="2972421" cy="463629"/>
          </a:xfrm>
          <a:prstGeom prst="rect">
            <a:avLst/>
          </a:prstGeom>
        </p:spPr>
        <p:txBody>
          <a:bodyPr lIns="90416" tIns="45208" rIns="90416" bIns="45208"/>
          <a:lstStyle/>
          <a:p>
            <a:fld id="{C9A07131-BD21-4583-BB21-271B0292CBF8}" type="slidenum">
              <a:rPr lang="en-US" smtClean="0"/>
              <a:pPr/>
              <a:t>7</a:t>
            </a:fld>
            <a:endParaRPr lang="en-US"/>
          </a:p>
        </p:txBody>
      </p:sp>
    </p:spTree>
    <p:extLst>
      <p:ext uri="{BB962C8B-B14F-4D97-AF65-F5344CB8AC3E}">
        <p14:creationId xmlns:p14="http://schemas.microsoft.com/office/powerpoint/2010/main" val="3075053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Message:  </a:t>
            </a:r>
            <a:endParaRPr lang="en-US" dirty="0"/>
          </a:p>
          <a:p>
            <a:r>
              <a:rPr lang="en-US" dirty="0"/>
              <a:t>This change is happening with or without employer support.  </a:t>
            </a:r>
          </a:p>
          <a:p>
            <a:endParaRPr lang="en-US" b="1" dirty="0"/>
          </a:p>
          <a:p>
            <a:r>
              <a:rPr lang="en-US" b="1" dirty="0"/>
              <a:t>Supporting Points</a:t>
            </a:r>
            <a:endParaRPr lang="en-US" dirty="0"/>
          </a:p>
          <a:p>
            <a:r>
              <a:rPr lang="en-US" dirty="0"/>
              <a:t>A recent IDC study reports</a:t>
            </a:r>
          </a:p>
          <a:p>
            <a:pPr marL="166872" indent="-166872">
              <a:buFont typeface="Arial" pitchFamily="34" charset="0"/>
              <a:buChar char="•"/>
            </a:pPr>
            <a:r>
              <a:rPr lang="en-US" dirty="0"/>
              <a:t>According to IT 40% employees use personally owned devices to work to access privileged company info.  - not issued by IT </a:t>
            </a:r>
          </a:p>
          <a:p>
            <a:pPr marL="166872" indent="-166872">
              <a:buFont typeface="Arial" pitchFamily="34" charset="0"/>
              <a:buChar char="•"/>
            </a:pPr>
            <a:r>
              <a:rPr lang="en-US" b="1" dirty="0"/>
              <a:t>According to employees, actual use reported close to 70% </a:t>
            </a:r>
          </a:p>
          <a:p>
            <a:pPr marL="166872" indent="-166872">
              <a:buFont typeface="Arial" pitchFamily="34" charset="0"/>
              <a:buChar char="•"/>
            </a:pPr>
            <a:r>
              <a:rPr lang="en-US" b="1" dirty="0"/>
              <a:t> </a:t>
            </a:r>
            <a:r>
              <a:rPr lang="en-US" dirty="0"/>
              <a:t>This is a recent trend known as BYOD </a:t>
            </a:r>
            <a:r>
              <a:rPr lang="en-US" b="1" dirty="0"/>
              <a:t>Bring Your Own Device, </a:t>
            </a:r>
          </a:p>
          <a:p>
            <a:pPr marL="166872" indent="-166872">
              <a:buFont typeface="Arial" pitchFamily="34" charset="0"/>
              <a:buChar char="•"/>
            </a:pPr>
            <a:endParaRPr lang="en-US" dirty="0"/>
          </a:p>
          <a:p>
            <a:pPr marL="166872" indent="-166872">
              <a:buFont typeface="Arial" pitchFamily="34" charset="0"/>
              <a:buChar char="•"/>
            </a:pPr>
            <a:r>
              <a:rPr lang="en-US" dirty="0"/>
              <a:t>Its clear the cultural of work is changing but what does it mean for the business?</a:t>
            </a:r>
          </a:p>
        </p:txBody>
      </p:sp>
      <p:sp>
        <p:nvSpPr>
          <p:cNvPr id="4" name="Header Placeholder 3"/>
          <p:cNvSpPr>
            <a:spLocks noGrp="1"/>
          </p:cNvSpPr>
          <p:nvPr>
            <p:ph type="hdr" sz="quarter" idx="10"/>
          </p:nvPr>
        </p:nvSpPr>
        <p:spPr>
          <a:xfrm>
            <a:off x="0" y="0"/>
            <a:ext cx="2971800" cy="463312"/>
          </a:xfrm>
          <a:prstGeom prst="rect">
            <a:avLst/>
          </a:prstGeom>
        </p:spPr>
        <p:txBody>
          <a:bodyPr/>
          <a:lstStyle/>
          <a:p>
            <a:endParaRPr lang="en-US" dirty="0"/>
          </a:p>
        </p:txBody>
      </p:sp>
      <p:sp>
        <p:nvSpPr>
          <p:cNvPr id="5" name="Date Placeholder 4"/>
          <p:cNvSpPr>
            <a:spLocks noGrp="1"/>
          </p:cNvSpPr>
          <p:nvPr>
            <p:ph type="dt" idx="11"/>
          </p:nvPr>
        </p:nvSpPr>
        <p:spPr>
          <a:xfrm>
            <a:off x="3884613" y="0"/>
            <a:ext cx="2971800" cy="463312"/>
          </a:xfrm>
          <a:prstGeom prst="rect">
            <a:avLst/>
          </a:prstGeom>
        </p:spPr>
        <p:txBody>
          <a:bodyPr/>
          <a:lstStyle/>
          <a:p>
            <a:fld id="{7292E53F-9544-4D04-9A31-732622D8582A}" type="datetime1">
              <a:rPr lang="en-US" smtClean="0"/>
              <a:pPr/>
              <a:t>1/10/2013</a:t>
            </a:fld>
            <a:endParaRPr lang="en-US" dirty="0"/>
          </a:p>
        </p:txBody>
      </p:sp>
      <p:sp>
        <p:nvSpPr>
          <p:cNvPr id="7" name="Slide Number Placeholder 6"/>
          <p:cNvSpPr>
            <a:spLocks noGrp="1"/>
          </p:cNvSpPr>
          <p:nvPr>
            <p:ph type="sldNum" sz="quarter" idx="13"/>
          </p:nvPr>
        </p:nvSpPr>
        <p:spPr>
          <a:xfrm>
            <a:off x="3884613" y="8801318"/>
            <a:ext cx="2971800" cy="463312"/>
          </a:xfrm>
          <a:prstGeom prst="rect">
            <a:avLst/>
          </a:prstGeom>
        </p:spPr>
        <p:txBody>
          <a:bodyPr/>
          <a:lstStyle/>
          <a:p>
            <a:fld id="{C9A07131-BD21-4583-BB21-271B0292CBF8}" type="slidenum">
              <a:rPr lang="en-US" smtClean="0"/>
              <a:pPr/>
              <a:t>8</a:t>
            </a:fld>
            <a:endParaRPr lang="en-US" dirty="0"/>
          </a:p>
        </p:txBody>
      </p:sp>
    </p:spTree>
    <p:extLst>
      <p:ext uri="{BB962C8B-B14F-4D97-AF65-F5344CB8AC3E}">
        <p14:creationId xmlns:p14="http://schemas.microsoft.com/office/powerpoint/2010/main" val="16190920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57155">
              <a:buClr>
                <a:schemeClr val="accent1"/>
              </a:buClr>
              <a:defRPr/>
            </a:pPr>
            <a:r>
              <a:rPr lang="en-US" sz="1800" dirty="0" smtClean="0">
                <a:solidFill>
                  <a:srgbClr val="195BB9"/>
                </a:solidFill>
              </a:rPr>
              <a:t>Orbitz for Business value proposition – providing</a:t>
            </a:r>
            <a:r>
              <a:rPr lang="en-US" sz="1800" baseline="0" dirty="0" smtClean="0">
                <a:solidFill>
                  <a:srgbClr val="195BB9"/>
                </a:solidFill>
              </a:rPr>
              <a:t> a consumerized experience for the traveler (s</a:t>
            </a:r>
            <a:r>
              <a:rPr lang="en-US" sz="1800" dirty="0" smtClean="0">
                <a:solidFill>
                  <a:srgbClr val="195BB9"/>
                </a:solidFill>
              </a:rPr>
              <a:t>ame </a:t>
            </a:r>
            <a:r>
              <a:rPr lang="en-US" sz="1800" dirty="0">
                <a:solidFill>
                  <a:srgbClr val="195BB9"/>
                </a:solidFill>
              </a:rPr>
              <a:t>familiar and easy-to-use experience as Orbitz leisure travel </a:t>
            </a:r>
            <a:r>
              <a:rPr lang="en-US" sz="1800" dirty="0" smtClean="0">
                <a:solidFill>
                  <a:srgbClr val="195BB9"/>
                </a:solidFill>
              </a:rPr>
              <a:t>site) with the consistent innovation and partnership</a:t>
            </a:r>
            <a:r>
              <a:rPr lang="en-US" sz="1800" baseline="0" dirty="0" smtClean="0">
                <a:solidFill>
                  <a:srgbClr val="195BB9"/>
                </a:solidFill>
              </a:rPr>
              <a:t> to address company needs</a:t>
            </a:r>
          </a:p>
          <a:p>
            <a:pPr defTabSz="457155">
              <a:buClr>
                <a:schemeClr val="accent1"/>
              </a:buClr>
              <a:defRPr/>
            </a:pPr>
            <a:endParaRPr lang="en-US" sz="1800" dirty="0">
              <a:solidFill>
                <a:srgbClr val="195BB9"/>
              </a:solidFill>
            </a:endParaRPr>
          </a:p>
          <a:p>
            <a:pPr lvl="0"/>
            <a:r>
              <a:rPr lang="nl-NL" b="1" u="sng" dirty="0" smtClean="0"/>
              <a:t>Powerful FamiliarBrand:</a:t>
            </a:r>
            <a:r>
              <a:rPr lang="nl-NL" b="1" dirty="0" smtClean="0"/>
              <a:t>  </a:t>
            </a:r>
            <a:r>
              <a:rPr lang="nl-NL" dirty="0" smtClean="0"/>
              <a:t>Building traveler confidence through our highly recognized brand and familar online booking experience</a:t>
            </a:r>
            <a:endParaRPr lang="en-US" sz="2400" dirty="0"/>
          </a:p>
          <a:p>
            <a:pPr lvl="0"/>
            <a:r>
              <a:rPr lang="nl-NL" b="1" u="sng" dirty="0" smtClean="0"/>
              <a:t>Complete End-To-End Travel Service Model</a:t>
            </a:r>
            <a:r>
              <a:rPr lang="nl-NL" dirty="0" smtClean="0"/>
              <a:t> – Bringing you and your travelers full service, fully intergrated corporate travel solutions</a:t>
            </a:r>
            <a:endParaRPr lang="en-US" sz="2400" dirty="0"/>
          </a:p>
          <a:p>
            <a:pPr lvl="0"/>
            <a:r>
              <a:rPr lang="nl-NL" b="1" u="sng" dirty="0" smtClean="0"/>
              <a:t>Industry Changing Innovations:</a:t>
            </a:r>
            <a:r>
              <a:rPr lang="nl-NL" dirty="0" smtClean="0"/>
              <a:t>  First to market on leading industry features and services</a:t>
            </a:r>
            <a:endParaRPr lang="en-US" sz="2400" dirty="0"/>
          </a:p>
          <a:p>
            <a:pPr lvl="0"/>
            <a:r>
              <a:rPr lang="nl-NL" b="1" u="sng" dirty="0" smtClean="0"/>
              <a:t>Cost Savings</a:t>
            </a:r>
            <a:r>
              <a:rPr lang="nl-NL" b="1" dirty="0" smtClean="0"/>
              <a:t>:</a:t>
            </a:r>
            <a:r>
              <a:rPr lang="nl-NL" dirty="0" smtClean="0"/>
              <a:t> Delivering 10% - 20% annually</a:t>
            </a:r>
            <a:endParaRPr lang="en-US" sz="2400" dirty="0"/>
          </a:p>
          <a:p>
            <a:pPr lvl="0"/>
            <a:r>
              <a:rPr lang="nl-NL" b="1" u="sng" dirty="0" smtClean="0"/>
              <a:t>Comprehensive Content:</a:t>
            </a:r>
            <a:r>
              <a:rPr lang="nl-NL" dirty="0" smtClean="0"/>
              <a:t> Vast supplier inventory at rates negotiated with global clout</a:t>
            </a:r>
            <a:endParaRPr lang="en-US" sz="2400" dirty="0"/>
          </a:p>
          <a:p>
            <a:pPr lvl="0"/>
            <a:r>
              <a:rPr lang="nl-NL" b="1" u="sng" dirty="0" smtClean="0"/>
              <a:t>Superior Traveler Care:</a:t>
            </a:r>
            <a:r>
              <a:rPr lang="nl-NL" dirty="0" smtClean="0"/>
              <a:t> Patented traveler alert system and smart tools to better manage travel risk </a:t>
            </a:r>
            <a:endParaRPr lang="en-US" sz="2400" dirty="0"/>
          </a:p>
          <a:p>
            <a:pPr lvl="0"/>
            <a:r>
              <a:rPr lang="nl-NL" b="1" u="sng" dirty="0" smtClean="0"/>
              <a:t>On Demand Reporting:</a:t>
            </a:r>
            <a:r>
              <a:rPr lang="nl-NL" dirty="0" smtClean="0"/>
              <a:t> Delivering real time data and highly effective dashboards </a:t>
            </a:r>
            <a:endParaRPr lang="en-US" sz="2400" dirty="0"/>
          </a:p>
          <a:p>
            <a:pPr lvl="0"/>
            <a:r>
              <a:rPr lang="nl-NL" b="1" u="sng" dirty="0" smtClean="0"/>
              <a:t>Focus on Superior Customer Service:</a:t>
            </a:r>
            <a:r>
              <a:rPr lang="nl-NL" dirty="0" smtClean="0"/>
              <a:t> Customer centric certification and training</a:t>
            </a:r>
            <a:endParaRPr lang="en-US" sz="2400" dirty="0"/>
          </a:p>
          <a:p>
            <a:pPr lvl="0"/>
            <a:r>
              <a:rPr lang="nl-NL" b="1" u="sng" dirty="0" smtClean="0"/>
              <a:t>Global Footprint:</a:t>
            </a:r>
            <a:r>
              <a:rPr lang="nl-NL" dirty="0" smtClean="0"/>
              <a:t> Flexible global technology and recognized local presence</a:t>
            </a:r>
            <a:endParaRPr lang="en-US" sz="2400" dirty="0"/>
          </a:p>
          <a:p>
            <a:pPr lvl="0"/>
            <a:r>
              <a:rPr lang="nl-NL" b="1" u="sng" dirty="0" smtClean="0"/>
              <a:t>Mobile Solutions:</a:t>
            </a:r>
            <a:r>
              <a:rPr lang="nl-NL" dirty="0" smtClean="0"/>
              <a:t> Easy, assessible,  policy driven bookings made via all web-enabled devices</a:t>
            </a:r>
            <a:endParaRPr lang="en-US" sz="2400" dirty="0"/>
          </a:p>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1" y="0"/>
            <a:ext cx="2972209" cy="463782"/>
          </a:xfrm>
          <a:prstGeom prst="rect">
            <a:avLst/>
          </a:prstGeom>
        </p:spPr>
        <p:txBody>
          <a:bodyPr lIns="89401" tIns="44700" rIns="89401" bIns="44700"/>
          <a:lstStyle/>
          <a:p>
            <a:pPr>
              <a:defRPr/>
            </a:pPr>
            <a:r>
              <a:rPr lang="en-US" dirty="0" smtClean="0"/>
              <a:t>Corporate Introduction 2008 Version 1.0</a:t>
            </a:r>
            <a:endParaRPr lang="en-US" dirty="0"/>
          </a:p>
        </p:txBody>
      </p:sp>
      <p:sp>
        <p:nvSpPr>
          <p:cNvPr id="5" name="Date Placeholder 4"/>
          <p:cNvSpPr>
            <a:spLocks noGrp="1"/>
          </p:cNvSpPr>
          <p:nvPr>
            <p:ph type="dt" idx="11"/>
          </p:nvPr>
        </p:nvSpPr>
        <p:spPr>
          <a:xfrm>
            <a:off x="3884259" y="0"/>
            <a:ext cx="2972209" cy="463782"/>
          </a:xfrm>
          <a:prstGeom prst="rect">
            <a:avLst/>
          </a:prstGeom>
        </p:spPr>
        <p:txBody>
          <a:bodyPr lIns="89401" tIns="44700" rIns="89401" bIns="44700"/>
          <a:lstStyle/>
          <a:p>
            <a:pPr>
              <a:defRPr/>
            </a:pPr>
            <a:r>
              <a:rPr lang="en-US" dirty="0" smtClean="0"/>
              <a:t>Last Updated: June 2008</a:t>
            </a:r>
            <a:endParaRPr lang="en-US" dirty="0">
              <a:latin typeface="Times New Roman" pitchFamily="18" charset="0"/>
            </a:endParaRPr>
          </a:p>
        </p:txBody>
      </p:sp>
      <p:sp>
        <p:nvSpPr>
          <p:cNvPr id="6" name="Slide Number Placeholder 5"/>
          <p:cNvSpPr>
            <a:spLocks noGrp="1"/>
          </p:cNvSpPr>
          <p:nvPr>
            <p:ph type="sldNum" sz="quarter" idx="12"/>
          </p:nvPr>
        </p:nvSpPr>
        <p:spPr>
          <a:xfrm>
            <a:off x="3884259" y="8800890"/>
            <a:ext cx="2972209" cy="463782"/>
          </a:xfrm>
          <a:prstGeom prst="rect">
            <a:avLst/>
          </a:prstGeom>
        </p:spPr>
        <p:txBody>
          <a:bodyPr lIns="89401" tIns="44700" rIns="89401" bIns="44700"/>
          <a:lstStyle/>
          <a:p>
            <a:pPr>
              <a:defRPr/>
            </a:pPr>
            <a:fld id="{D417172E-9FA7-4D8E-822C-1EECD1996F4F}" type="slidenum">
              <a:rPr lang="en-US" smtClean="0"/>
              <a:pPr>
                <a:defRPr/>
              </a:pPr>
              <a:t>11</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a:ln/>
        </p:spPr>
      </p:sp>
      <p:sp>
        <p:nvSpPr>
          <p:cNvPr id="21506" name="Notes Placeholder 2"/>
          <p:cNvSpPr>
            <a:spLocks noGrp="1"/>
          </p:cNvSpPr>
          <p:nvPr>
            <p:ph type="body" idx="1"/>
          </p:nvPr>
        </p:nvSpPr>
        <p:spPr>
          <a:noFill/>
          <a:ln/>
        </p:spPr>
        <p:txBody>
          <a:bodyPr/>
          <a:lstStyle/>
          <a:p>
            <a:endParaRPr lang="en-US" dirty="0" smtClean="0">
              <a:ea typeface="ＭＳ Ｐゴシック"/>
              <a:cs typeface="ＭＳ Ｐゴシック"/>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4" descr="NEW TITLE 3-28_GBTA PP_150.jpg"/>
          <p:cNvPicPr>
            <a:picLocks noChangeAspect="1"/>
          </p:cNvPicPr>
          <p:nvPr userDrawn="1"/>
        </p:nvPicPr>
        <p:blipFill>
          <a:blip r:embed="rId3"/>
          <a:stretch>
            <a:fillRect/>
          </a:stretch>
        </p:blipFill>
        <p:spPr bwMode="auto">
          <a:xfrm>
            <a:off x="0" y="0"/>
            <a:ext cx="9144000" cy="6858000"/>
          </a:xfrm>
          <a:prstGeom prst="rect">
            <a:avLst/>
          </a:prstGeom>
          <a:noFill/>
          <a:ln w="9525">
            <a:noFill/>
            <a:miter lim="800000"/>
            <a:headEnd/>
            <a:tailEnd/>
          </a:ln>
        </p:spPr>
      </p:pic>
      <p:sp>
        <p:nvSpPr>
          <p:cNvPr id="290820" name="Rectangle 4"/>
          <p:cNvSpPr>
            <a:spLocks noGrp="1" noChangeArrowheads="1"/>
          </p:cNvSpPr>
          <p:nvPr>
            <p:ph type="ctrTitle" sz="quarter"/>
          </p:nvPr>
        </p:nvSpPr>
        <p:spPr>
          <a:xfrm>
            <a:off x="610601" y="2350127"/>
            <a:ext cx="4752974" cy="830997"/>
          </a:xfrm>
        </p:spPr>
        <p:txBody>
          <a:bodyPr>
            <a:spAutoFit/>
          </a:bodyPr>
          <a:lstStyle>
            <a:lvl1pPr>
              <a:spcBef>
                <a:spcPts val="0"/>
              </a:spcBef>
              <a:spcAft>
                <a:spcPts val="0"/>
              </a:spcAft>
              <a:defRPr b="0"/>
            </a:lvl1pPr>
          </a:lstStyle>
          <a:p>
            <a:r>
              <a:rPr lang="en-US" dirty="0"/>
              <a:t>Click to edit Master title style</a:t>
            </a:r>
          </a:p>
        </p:txBody>
      </p:sp>
      <p:sp>
        <p:nvSpPr>
          <p:cNvPr id="290821" name="Rectangle 5"/>
          <p:cNvSpPr>
            <a:spLocks noGrp="1" noChangeArrowheads="1"/>
          </p:cNvSpPr>
          <p:nvPr>
            <p:ph type="subTitle" sz="quarter" idx="1"/>
          </p:nvPr>
        </p:nvSpPr>
        <p:spPr>
          <a:xfrm>
            <a:off x="628357" y="3429000"/>
            <a:ext cx="3925886" cy="309637"/>
          </a:xfrm>
          <a:prstGeom prst="rect">
            <a:avLst/>
          </a:prstGeom>
        </p:spPr>
        <p:txBody>
          <a:bodyPr rIns="92075" bIns="46038">
            <a:spAutoFit/>
          </a:bodyPr>
          <a:lstStyle>
            <a:lvl1pPr marL="0" indent="0">
              <a:spcBef>
                <a:spcPct val="0"/>
              </a:spcBef>
              <a:spcAft>
                <a:spcPts val="0"/>
              </a:spcAft>
              <a:buNone/>
              <a:tabLst/>
              <a:defRPr sz="1800">
                <a:solidFill>
                  <a:schemeClr val="tx2"/>
                </a:solidFill>
              </a:defRPr>
            </a:lvl1pPr>
          </a:lstStyle>
          <a:p>
            <a:r>
              <a:rPr lang="en-US" dirty="0"/>
              <a:t>Click to edit Master subtitle style</a:t>
            </a:r>
          </a:p>
        </p:txBody>
      </p:sp>
      <p:sp>
        <p:nvSpPr>
          <p:cNvPr id="9" name="Rectangle 8"/>
          <p:cNvSpPr>
            <a:spLocks noChangeArrowheads="1"/>
          </p:cNvSpPr>
          <p:nvPr userDrawn="1"/>
        </p:nvSpPr>
        <p:spPr bwMode="auto">
          <a:xfrm>
            <a:off x="8650606" y="6509063"/>
            <a:ext cx="473074" cy="175433"/>
          </a:xfrm>
          <a:prstGeom prst="rect">
            <a:avLst/>
          </a:prstGeom>
          <a:noFill/>
          <a:ln w="9525">
            <a:noFill/>
            <a:miter lim="800000"/>
            <a:headEnd/>
            <a:tailEnd/>
          </a:ln>
          <a:effectLst/>
        </p:spPr>
        <p:txBody>
          <a:bodyPr wrap="square" lIns="18288" tIns="18288" rIns="18288" bIns="18288" anchor="b">
            <a:spAutoFit/>
          </a:bodyPr>
          <a:lstStyle/>
          <a:p>
            <a:pPr algn="ctr" defTabSz="850900" eaLnBrk="0" hangingPunct="0">
              <a:lnSpc>
                <a:spcPct val="90000"/>
              </a:lnSpc>
              <a:spcBef>
                <a:spcPct val="45000"/>
              </a:spcBef>
              <a:spcAft>
                <a:spcPct val="30000"/>
              </a:spcAft>
              <a:defRPr/>
            </a:pPr>
            <a:fld id="{4EE028D9-2A22-4AAC-827A-88D7DB189FAA}" type="slidenum">
              <a:rPr lang="en-US" sz="1000" b="1">
                <a:solidFill>
                  <a:schemeClr val="accent1"/>
                </a:solidFill>
              </a:rPr>
              <a:pPr algn="ctr" defTabSz="850900" eaLnBrk="0" hangingPunct="0">
                <a:lnSpc>
                  <a:spcPct val="90000"/>
                </a:lnSpc>
                <a:spcBef>
                  <a:spcPct val="45000"/>
                </a:spcBef>
                <a:spcAft>
                  <a:spcPct val="30000"/>
                </a:spcAft>
                <a:defRPr/>
              </a:pPr>
              <a:t>‹#›</a:t>
            </a:fld>
            <a:endParaRPr lang="en-US" sz="1000" b="1" dirty="0">
              <a:solidFill>
                <a:schemeClr val="accent1"/>
              </a:solidFill>
            </a:endParaRPr>
          </a:p>
        </p:txBody>
      </p:sp>
      <p:pic>
        <p:nvPicPr>
          <p:cNvPr id="10" name="Picture 1" descr="C:\Users\jon\Desktop\GBTA logo.png"/>
          <p:cNvPicPr>
            <a:picLocks noChangeAspect="1" noChangeArrowheads="1"/>
          </p:cNvPicPr>
          <p:nvPr userDrawn="1"/>
        </p:nvPicPr>
        <p:blipFill>
          <a:blip r:embed="rId4"/>
          <a:srcRect/>
          <a:stretch>
            <a:fillRect/>
          </a:stretch>
        </p:blipFill>
        <p:spPr bwMode="auto">
          <a:xfrm>
            <a:off x="547860" y="5898357"/>
            <a:ext cx="1718773" cy="812527"/>
          </a:xfrm>
          <a:prstGeom prst="rect">
            <a:avLst/>
          </a:prstGeom>
          <a:noFill/>
        </p:spPr>
      </p:pic>
    </p:spTree>
  </p:cSld>
  <p:clrMapOvr>
    <a:masterClrMapping/>
  </p:clrMapOvr>
  <p:transition spd="med">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and Content Layout">
    <p:spTree>
      <p:nvGrpSpPr>
        <p:cNvPr id="1" name=""/>
        <p:cNvGrpSpPr/>
        <p:nvPr/>
      </p:nvGrpSpPr>
      <p:grpSpPr>
        <a:xfrm>
          <a:off x="0" y="0"/>
          <a:ext cx="0" cy="0"/>
          <a:chOff x="0" y="0"/>
          <a:chExt cx="0" cy="0"/>
        </a:xfrm>
      </p:grpSpPr>
      <p:sp>
        <p:nvSpPr>
          <p:cNvPr id="2" name="Title 1"/>
          <p:cNvSpPr>
            <a:spLocks noGrp="1"/>
          </p:cNvSpPr>
          <p:nvPr>
            <p:ph type="title"/>
          </p:nvPr>
        </p:nvSpPr>
        <p:spPr>
          <a:xfrm>
            <a:off x="228600" y="307975"/>
            <a:ext cx="8458200" cy="682625"/>
          </a:xfrm>
        </p:spPr>
        <p:txBody>
          <a:bodyPr/>
          <a:lstStyle>
            <a:lvl1pPr>
              <a:defRPr sz="3200" b="0"/>
            </a:lvl1pPr>
          </a:lstStyle>
          <a:p>
            <a:r>
              <a:rPr lang="en-US" dirty="0" smtClean="0"/>
              <a:t>Click to edit Master title style</a:t>
            </a:r>
            <a:endParaRPr lang="en-US" dirty="0"/>
          </a:p>
        </p:txBody>
      </p:sp>
      <p:sp>
        <p:nvSpPr>
          <p:cNvPr id="9" name="Content Placeholder 8"/>
          <p:cNvSpPr>
            <a:spLocks noGrp="1"/>
          </p:cNvSpPr>
          <p:nvPr>
            <p:ph sz="quarter" idx="13"/>
          </p:nvPr>
        </p:nvSpPr>
        <p:spPr>
          <a:xfrm>
            <a:off x="228600" y="1143000"/>
            <a:ext cx="8458200" cy="5105400"/>
          </a:xfrm>
        </p:spPr>
        <p:txBody>
          <a:bodyPr/>
          <a:lstStyle>
            <a:lvl1pPr>
              <a:buClrTx/>
              <a:defRPr/>
            </a:lvl1pPr>
            <a:lvl2pPr>
              <a:buClrTx/>
              <a:defRPr/>
            </a:lvl2pPr>
            <a:lvl3pPr>
              <a:buClrTx/>
              <a:defRPr/>
            </a:lvl3pPr>
            <a:lvl4pPr>
              <a:buClrTx/>
              <a:defRPr/>
            </a:lvl4pPr>
            <a:lvl5pPr>
              <a:buClrTx/>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descr="ofb_rgb_small.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51144" y="6248400"/>
            <a:ext cx="1415667" cy="457200"/>
          </a:xfrm>
          <a:prstGeom prst="rect">
            <a:avLst/>
          </a:prstGeom>
        </p:spPr>
      </p:pic>
    </p:spTree>
    <p:extLst>
      <p:ext uri="{BB962C8B-B14F-4D97-AF65-F5344CB8AC3E}">
        <p14:creationId xmlns:p14="http://schemas.microsoft.com/office/powerpoint/2010/main" val="1184938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633889" y="1411772"/>
            <a:ext cx="8024812" cy="423862"/>
          </a:xfrm>
        </p:spPr>
        <p:txBody>
          <a:bodyPr anchor="ctr" anchorCtr="0"/>
          <a:lstStyle>
            <a:lvl1pPr marL="0" indent="0">
              <a:buNone/>
              <a:defRPr sz="2200"/>
            </a:lvl1pPr>
          </a:lstStyle>
          <a:p>
            <a:pPr lvl="0"/>
            <a:r>
              <a:rPr lang="en-US" dirty="0" smtClean="0"/>
              <a:t>Click to edit Master text styles</a:t>
            </a:r>
          </a:p>
        </p:txBody>
      </p:sp>
      <p:sp>
        <p:nvSpPr>
          <p:cNvPr id="8" name="Text Placeholder 7"/>
          <p:cNvSpPr>
            <a:spLocks noGrp="1"/>
          </p:cNvSpPr>
          <p:nvPr>
            <p:ph type="body" sz="quarter" idx="11"/>
          </p:nvPr>
        </p:nvSpPr>
        <p:spPr>
          <a:xfrm>
            <a:off x="646113" y="2018050"/>
            <a:ext cx="8024812" cy="3463588"/>
          </a:xfrm>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endParaRPr lang="en-US" dirty="0" smtClean="0"/>
          </a:p>
          <a:p>
            <a:pPr lvl="6"/>
            <a:endParaRPr lang="en-US" dirty="0" smtClean="0"/>
          </a:p>
          <a:p>
            <a:pPr lvl="7"/>
            <a:endParaRPr lang="en-US" dirty="0" smtClean="0"/>
          </a:p>
          <a:p>
            <a:pPr lvl="8"/>
            <a:endParaRPr lang="en-US" dirty="0"/>
          </a:p>
        </p:txBody>
      </p:sp>
    </p:spTree>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No Call 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8" name="Text Placeholder 7"/>
          <p:cNvSpPr>
            <a:spLocks noGrp="1"/>
          </p:cNvSpPr>
          <p:nvPr>
            <p:ph type="body" sz="quarter" idx="11"/>
          </p:nvPr>
        </p:nvSpPr>
        <p:spPr>
          <a:xfrm>
            <a:off x="646113" y="1448430"/>
            <a:ext cx="8024812" cy="4033208"/>
          </a:xfrm>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endParaRPr lang="en-US" dirty="0" smtClean="0"/>
          </a:p>
          <a:p>
            <a:pPr lvl="6"/>
            <a:endParaRPr lang="en-US" dirty="0" smtClean="0"/>
          </a:p>
          <a:p>
            <a:pPr lvl="7"/>
            <a:endParaRPr lang="en-US" dirty="0" smtClean="0"/>
          </a:p>
          <a:p>
            <a:pPr lvl="8"/>
            <a:endParaRPr lang="en-US" dirty="0"/>
          </a:p>
        </p:txBody>
      </p:sp>
    </p:spTree>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646112" y="2014124"/>
            <a:ext cx="3886200" cy="3467514"/>
          </a:xfrm>
        </p:spPr>
        <p:txBody>
          <a:bodyPr/>
          <a:lstStyle/>
          <a:p>
            <a:pPr lvl="0"/>
            <a:r>
              <a:rPr lang="en-US" dirty="0" smtClean="0"/>
              <a:t>Click to edit Master text styles</a:t>
            </a:r>
          </a:p>
          <a:p>
            <a:pPr lvl="1"/>
            <a:r>
              <a:rPr lang="en-US" dirty="0" smtClean="0"/>
              <a:t>First level</a:t>
            </a:r>
          </a:p>
          <a:p>
            <a:pPr lvl="2"/>
            <a:r>
              <a:rPr lang="en-US" dirty="0" smtClean="0"/>
              <a:t>Second level</a:t>
            </a:r>
          </a:p>
          <a:p>
            <a:pPr lvl="3"/>
            <a:r>
              <a:rPr lang="en-US" dirty="0" smtClean="0"/>
              <a:t>Third level</a:t>
            </a:r>
          </a:p>
          <a:p>
            <a:pPr lvl="4"/>
            <a:r>
              <a:rPr lang="en-US" dirty="0" smtClean="0"/>
              <a:t>Fourth level</a:t>
            </a:r>
          </a:p>
          <a:p>
            <a:pPr lvl="5"/>
            <a:r>
              <a:rPr lang="en-US" dirty="0" smtClean="0"/>
              <a:t>Fifth level</a:t>
            </a:r>
          </a:p>
          <a:p>
            <a:pPr lvl="6"/>
            <a:r>
              <a:rPr lang="en-US" dirty="0" smtClean="0"/>
              <a:t>Sixth level</a:t>
            </a:r>
          </a:p>
          <a:p>
            <a:pPr lvl="7"/>
            <a:r>
              <a:rPr lang="en-US" dirty="0" smtClean="0"/>
              <a:t>Seventh level</a:t>
            </a:r>
          </a:p>
          <a:p>
            <a:pPr lvl="8"/>
            <a:r>
              <a:rPr lang="en-US" dirty="0" smtClean="0"/>
              <a:t>Eighth level</a:t>
            </a:r>
          </a:p>
        </p:txBody>
      </p:sp>
      <p:sp>
        <p:nvSpPr>
          <p:cNvPr id="8" name="Text Placeholder 7"/>
          <p:cNvSpPr>
            <a:spLocks noGrp="1"/>
          </p:cNvSpPr>
          <p:nvPr>
            <p:ph type="body" sz="quarter" idx="11"/>
          </p:nvPr>
        </p:nvSpPr>
        <p:spPr>
          <a:xfrm>
            <a:off x="4647565" y="2014124"/>
            <a:ext cx="4023360" cy="3467514"/>
          </a:xfrm>
        </p:spPr>
        <p:txBody>
          <a:bodyPr/>
          <a:lstStyle/>
          <a:p>
            <a:pPr lvl="0"/>
            <a:r>
              <a:rPr lang="en-US" dirty="0" smtClean="0"/>
              <a:t>Click to edit Master text styles</a:t>
            </a:r>
          </a:p>
          <a:p>
            <a:pPr lvl="1"/>
            <a:r>
              <a:rPr lang="en-US" dirty="0" smtClean="0"/>
              <a:t>First level</a:t>
            </a:r>
          </a:p>
          <a:p>
            <a:pPr lvl="2"/>
            <a:r>
              <a:rPr lang="en-US" dirty="0" smtClean="0"/>
              <a:t>Second level</a:t>
            </a:r>
          </a:p>
          <a:p>
            <a:pPr lvl="3"/>
            <a:r>
              <a:rPr lang="en-US" dirty="0" smtClean="0"/>
              <a:t>Third level</a:t>
            </a:r>
          </a:p>
          <a:p>
            <a:pPr lvl="4"/>
            <a:r>
              <a:rPr lang="en-US" dirty="0" smtClean="0"/>
              <a:t>Fourth level</a:t>
            </a:r>
          </a:p>
          <a:p>
            <a:pPr lvl="5"/>
            <a:r>
              <a:rPr lang="en-US" dirty="0" smtClean="0"/>
              <a:t>Fifth level</a:t>
            </a:r>
          </a:p>
          <a:p>
            <a:pPr lvl="6"/>
            <a:r>
              <a:rPr lang="en-US" dirty="0" smtClean="0"/>
              <a:t>Sixth level</a:t>
            </a:r>
          </a:p>
          <a:p>
            <a:pPr lvl="7"/>
            <a:r>
              <a:rPr lang="en-US" dirty="0" smtClean="0"/>
              <a:t>Seventh level</a:t>
            </a:r>
          </a:p>
          <a:p>
            <a:pPr lvl="8"/>
            <a:r>
              <a:rPr lang="en-US" dirty="0" smtClean="0"/>
              <a:t>Eighth level</a:t>
            </a:r>
          </a:p>
        </p:txBody>
      </p:sp>
      <p:sp>
        <p:nvSpPr>
          <p:cNvPr id="5" name="Text Placeholder 5"/>
          <p:cNvSpPr>
            <a:spLocks noGrp="1"/>
          </p:cNvSpPr>
          <p:nvPr>
            <p:ph type="body" sz="quarter" idx="12"/>
          </p:nvPr>
        </p:nvSpPr>
        <p:spPr>
          <a:xfrm>
            <a:off x="628357" y="1407846"/>
            <a:ext cx="3886200" cy="423862"/>
          </a:xfrm>
        </p:spPr>
        <p:txBody>
          <a:bodyPr anchor="ctr" anchorCtr="0"/>
          <a:lstStyle>
            <a:lvl1pPr marL="0" indent="0">
              <a:buNone/>
              <a:defRPr sz="2200"/>
            </a:lvl1pPr>
          </a:lstStyle>
          <a:p>
            <a:pPr lvl="0"/>
            <a:r>
              <a:rPr lang="en-US" dirty="0" smtClean="0"/>
              <a:t>Click to edit</a:t>
            </a:r>
          </a:p>
        </p:txBody>
      </p:sp>
      <p:sp>
        <p:nvSpPr>
          <p:cNvPr id="7" name="Text Placeholder 5"/>
          <p:cNvSpPr>
            <a:spLocks noGrp="1"/>
          </p:cNvSpPr>
          <p:nvPr>
            <p:ph type="body" sz="quarter" idx="13"/>
          </p:nvPr>
        </p:nvSpPr>
        <p:spPr>
          <a:xfrm>
            <a:off x="4638687" y="1407846"/>
            <a:ext cx="4023360" cy="423862"/>
          </a:xfrm>
        </p:spPr>
        <p:txBody>
          <a:bodyPr anchor="ctr" anchorCtr="0"/>
          <a:lstStyle>
            <a:lvl1pPr marL="0" indent="0">
              <a:buNone/>
              <a:defRPr sz="2200"/>
            </a:lvl1pPr>
          </a:lstStyle>
          <a:p>
            <a:pPr lvl="0"/>
            <a:r>
              <a:rPr lang="en-US" dirty="0" smtClean="0"/>
              <a:t>Click to edit</a:t>
            </a:r>
          </a:p>
        </p:txBody>
      </p:sp>
    </p:spTree>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med">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28357" y="361950"/>
            <a:ext cx="8024812" cy="774700"/>
          </a:xfrm>
        </p:spPr>
        <p:txBody>
          <a:bodyPr/>
          <a:lstStyle/>
          <a:p>
            <a:r>
              <a:rPr lang="en-US" dirty="0" smtClean="0"/>
              <a:t>Click to edit Master title style</a:t>
            </a:r>
            <a:endParaRPr lang="en-US" dirty="0"/>
          </a:p>
        </p:txBody>
      </p:sp>
      <p:sp>
        <p:nvSpPr>
          <p:cNvPr id="3" name="Table Placeholder 2"/>
          <p:cNvSpPr>
            <a:spLocks noGrp="1"/>
          </p:cNvSpPr>
          <p:nvPr>
            <p:ph type="tbl" idx="1"/>
          </p:nvPr>
        </p:nvSpPr>
        <p:spPr>
          <a:xfrm>
            <a:off x="646113" y="1908175"/>
            <a:ext cx="8024812" cy="3275013"/>
          </a:xfrm>
          <a:prstGeom prst="rect">
            <a:avLst/>
          </a:prstGeom>
        </p:spPr>
        <p:txBody>
          <a:bodyPr/>
          <a:lstStyle/>
          <a:p>
            <a:pPr lvl="0"/>
            <a:endParaRPr lang="en-US" noProof="0" dirty="0" smtClean="0"/>
          </a:p>
        </p:txBody>
      </p:sp>
    </p:spTree>
  </p:cSld>
  <p:clrMapOvr>
    <a:masterClrMapping/>
  </p:clrMapOvr>
  <p:transition spd="med">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28357" y="361950"/>
            <a:ext cx="8024812" cy="774700"/>
          </a:xfrm>
        </p:spPr>
        <p:txBody>
          <a:bodyPr/>
          <a:lstStyle/>
          <a:p>
            <a:r>
              <a:rPr lang="en-US" dirty="0" smtClean="0"/>
              <a:t>Click to edit Master title style</a:t>
            </a:r>
            <a:endParaRPr lang="en-US" dirty="0"/>
          </a:p>
        </p:txBody>
      </p:sp>
      <p:sp>
        <p:nvSpPr>
          <p:cNvPr id="3" name="Chart Placeholder 2"/>
          <p:cNvSpPr>
            <a:spLocks noGrp="1"/>
          </p:cNvSpPr>
          <p:nvPr>
            <p:ph type="chart" idx="1"/>
          </p:nvPr>
        </p:nvSpPr>
        <p:spPr>
          <a:xfrm>
            <a:off x="646112" y="1908175"/>
            <a:ext cx="8024813" cy="3556000"/>
          </a:xfrm>
          <a:prstGeom prst="rect">
            <a:avLst/>
          </a:prstGeom>
        </p:spPr>
        <p:txBody>
          <a:bodyPr/>
          <a:lstStyle/>
          <a:p>
            <a:pPr lvl="0"/>
            <a:endParaRPr lang="en-US" noProof="0" dirty="0" smtClean="0"/>
          </a:p>
        </p:txBody>
      </p:sp>
    </p:spTree>
  </p:cSld>
  <p:clrMapOvr>
    <a:masterClrMapping/>
  </p:clrMapOvr>
  <p:transitio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93C99025-9648-4720-9A35-27AFA074A6E2}" type="datetimeFigureOut">
              <a:rPr lang="en-US"/>
              <a:pPr>
                <a:defRPr/>
              </a:pPr>
              <a:t>1/10/2013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8B044BE2-333D-4D57-BE44-29C4BA387C04}" type="slidenum">
              <a:rPr lang="en-US"/>
              <a:pPr>
                <a:defRPr/>
              </a:pPr>
              <a:t>‹#›</a:t>
            </a:fld>
            <a:endParaRPr lang="en-US" dirty="0"/>
          </a:p>
        </p:txBody>
      </p:sp>
    </p:spTree>
    <p:extLst>
      <p:ext uri="{BB962C8B-B14F-4D97-AF65-F5344CB8AC3E}">
        <p14:creationId xmlns:p14="http://schemas.microsoft.com/office/powerpoint/2010/main" val="51932170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0">
          <a:blip r:embed="rId12">
            <a:lum/>
          </a:blip>
          <a:srcRect/>
          <a:stretch>
            <a:fillRect/>
          </a:stretch>
        </a:blipFill>
        <a:effectLst/>
      </p:bgPr>
    </p:bg>
    <p:spTree>
      <p:nvGrpSpPr>
        <p:cNvPr id="1" name=""/>
        <p:cNvGrpSpPr/>
        <p:nvPr/>
      </p:nvGrpSpPr>
      <p:grpSpPr>
        <a:xfrm>
          <a:off x="0" y="0"/>
          <a:ext cx="0" cy="0"/>
          <a:chOff x="0" y="0"/>
          <a:chExt cx="0" cy="0"/>
        </a:xfrm>
      </p:grpSpPr>
      <p:sp>
        <p:nvSpPr>
          <p:cNvPr id="5123" name="Rectangle 15"/>
          <p:cNvSpPr>
            <a:spLocks noGrp="1" noChangeArrowheads="1"/>
          </p:cNvSpPr>
          <p:nvPr>
            <p:ph type="title"/>
          </p:nvPr>
        </p:nvSpPr>
        <p:spPr bwMode="black">
          <a:xfrm>
            <a:off x="628650" y="361950"/>
            <a:ext cx="8024813" cy="7747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dirty="0" smtClean="0"/>
              <a:t>Click to edit Master title style</a:t>
            </a:r>
          </a:p>
        </p:txBody>
      </p:sp>
      <p:sp>
        <p:nvSpPr>
          <p:cNvPr id="5" name="Rectangle 4"/>
          <p:cNvSpPr>
            <a:spLocks noChangeArrowheads="1"/>
          </p:cNvSpPr>
          <p:nvPr userDrawn="1"/>
        </p:nvSpPr>
        <p:spPr bwMode="auto">
          <a:xfrm>
            <a:off x="8650606" y="6509063"/>
            <a:ext cx="473074" cy="175433"/>
          </a:xfrm>
          <a:prstGeom prst="rect">
            <a:avLst/>
          </a:prstGeom>
          <a:noFill/>
          <a:ln w="9525">
            <a:noFill/>
            <a:miter lim="800000"/>
            <a:headEnd/>
            <a:tailEnd/>
          </a:ln>
          <a:effectLst/>
        </p:spPr>
        <p:txBody>
          <a:bodyPr wrap="square" lIns="18288" tIns="18288" rIns="18288" bIns="18288" anchor="b">
            <a:spAutoFit/>
          </a:bodyPr>
          <a:lstStyle/>
          <a:p>
            <a:pPr algn="ctr" defTabSz="850900" eaLnBrk="0" hangingPunct="0">
              <a:lnSpc>
                <a:spcPct val="90000"/>
              </a:lnSpc>
              <a:spcBef>
                <a:spcPct val="45000"/>
              </a:spcBef>
              <a:spcAft>
                <a:spcPct val="30000"/>
              </a:spcAft>
              <a:defRPr/>
            </a:pPr>
            <a:fld id="{4EE028D9-2A22-4AAC-827A-88D7DB189FAA}" type="slidenum">
              <a:rPr lang="en-US" sz="1000" b="1">
                <a:solidFill>
                  <a:schemeClr val="accent1"/>
                </a:solidFill>
              </a:rPr>
              <a:pPr algn="ctr" defTabSz="850900" eaLnBrk="0" hangingPunct="0">
                <a:lnSpc>
                  <a:spcPct val="90000"/>
                </a:lnSpc>
                <a:spcBef>
                  <a:spcPct val="45000"/>
                </a:spcBef>
                <a:spcAft>
                  <a:spcPct val="30000"/>
                </a:spcAft>
                <a:defRPr/>
              </a:pPr>
              <a:t>‹#›</a:t>
            </a:fld>
            <a:endParaRPr lang="en-US" sz="1000" b="1" dirty="0">
              <a:solidFill>
                <a:schemeClr val="accent1"/>
              </a:solidFill>
            </a:endParaRPr>
          </a:p>
        </p:txBody>
      </p:sp>
      <p:pic>
        <p:nvPicPr>
          <p:cNvPr id="24577" name="Picture 1" descr="C:\Users\jon\Desktop\GBTA logo.png"/>
          <p:cNvPicPr>
            <a:picLocks noChangeAspect="1" noChangeArrowheads="1"/>
          </p:cNvPicPr>
          <p:nvPr userDrawn="1"/>
        </p:nvPicPr>
        <p:blipFill>
          <a:blip r:embed="rId13"/>
          <a:srcRect/>
          <a:stretch>
            <a:fillRect/>
          </a:stretch>
        </p:blipFill>
        <p:spPr bwMode="auto">
          <a:xfrm>
            <a:off x="7029940" y="5898357"/>
            <a:ext cx="1718773" cy="812527"/>
          </a:xfrm>
          <a:prstGeom prst="rect">
            <a:avLst/>
          </a:prstGeom>
          <a:noFill/>
        </p:spPr>
      </p:pic>
      <p:sp>
        <p:nvSpPr>
          <p:cNvPr id="6" name="Text Placeholder 5"/>
          <p:cNvSpPr>
            <a:spLocks noGrp="1"/>
          </p:cNvSpPr>
          <p:nvPr>
            <p:ph type="body" idx="1"/>
          </p:nvPr>
        </p:nvSpPr>
        <p:spPr>
          <a:xfrm>
            <a:off x="630936" y="1463040"/>
            <a:ext cx="8028432" cy="3995928"/>
          </a:xfrm>
          <a:prstGeom prst="rect">
            <a:avLst/>
          </a:prstGeom>
        </p:spPr>
        <p:txBody>
          <a:bodyPr vert="horz" lIns="0" tIns="0" rIns="0" bIns="0" rtlCol="0">
            <a:noAutofit/>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p:txBody>
      </p:sp>
    </p:spTree>
  </p:cSld>
  <p:clrMap bg1="lt1" tx1="dk1" bg2="lt2" tx2="dk2" accent1="accent1" accent2="accent2" accent3="accent3" accent4="accent4" accent5="accent5" accent6="accent6" hlink="hlink" folHlink="folHlink"/>
  <p:sldLayoutIdLst>
    <p:sldLayoutId id="2147483721" r:id="rId1"/>
    <p:sldLayoutId id="2147483714" r:id="rId2"/>
    <p:sldLayoutId id="2147483722" r:id="rId3"/>
    <p:sldLayoutId id="2147483716" r:id="rId4"/>
    <p:sldLayoutId id="2147483717" r:id="rId5"/>
    <p:sldLayoutId id="2147483718" r:id="rId6"/>
    <p:sldLayoutId id="2147483719" r:id="rId7"/>
    <p:sldLayoutId id="2147483720" r:id="rId8"/>
    <p:sldLayoutId id="2147483723" r:id="rId9"/>
    <p:sldLayoutId id="2147483724" r:id="rId10"/>
  </p:sldLayoutIdLst>
  <p:transition spd="med">
    <p:wipe dir="r"/>
  </p:transition>
  <p:timing>
    <p:tnLst>
      <p:par>
        <p:cTn id="1" dur="indefinite" restart="never" nodeType="tmRoot"/>
      </p:par>
    </p:tnLst>
  </p:timing>
  <p:hf sldNum="0" hdr="0" ftr="0" dt="0"/>
  <p:txStyles>
    <p:titleStyle>
      <a:lvl1pPr algn="l" rtl="0" eaLnBrk="0" fontAlgn="base" hangingPunct="0">
        <a:lnSpc>
          <a:spcPct val="95000"/>
        </a:lnSpc>
        <a:spcBef>
          <a:spcPct val="0"/>
        </a:spcBef>
        <a:spcAft>
          <a:spcPct val="0"/>
        </a:spcAft>
        <a:defRPr sz="2800" b="0">
          <a:solidFill>
            <a:schemeClr val="accent1"/>
          </a:solidFill>
          <a:latin typeface="Verdana" pitchFamily="34" charset="0"/>
          <a:ea typeface="Verdana" pitchFamily="34" charset="0"/>
          <a:cs typeface="Verdana" pitchFamily="34" charset="0"/>
        </a:defRPr>
      </a:lvl1pPr>
      <a:lvl2pPr algn="l" rtl="0" eaLnBrk="0" fontAlgn="base" hangingPunct="0">
        <a:lnSpc>
          <a:spcPct val="95000"/>
        </a:lnSpc>
        <a:spcBef>
          <a:spcPct val="0"/>
        </a:spcBef>
        <a:spcAft>
          <a:spcPct val="0"/>
        </a:spcAft>
        <a:defRPr sz="2800" b="1">
          <a:solidFill>
            <a:schemeClr val="accent1"/>
          </a:solidFill>
          <a:latin typeface="Verdana" pitchFamily="34" charset="0"/>
          <a:ea typeface="Verdana" pitchFamily="34" charset="0"/>
          <a:cs typeface="Verdana" pitchFamily="34" charset="0"/>
        </a:defRPr>
      </a:lvl2pPr>
      <a:lvl3pPr algn="l" rtl="0" eaLnBrk="0" fontAlgn="base" hangingPunct="0">
        <a:lnSpc>
          <a:spcPct val="95000"/>
        </a:lnSpc>
        <a:spcBef>
          <a:spcPct val="0"/>
        </a:spcBef>
        <a:spcAft>
          <a:spcPct val="0"/>
        </a:spcAft>
        <a:defRPr sz="2800" b="1">
          <a:solidFill>
            <a:schemeClr val="accent1"/>
          </a:solidFill>
          <a:latin typeface="Verdana" pitchFamily="34" charset="0"/>
          <a:ea typeface="Verdana" pitchFamily="34" charset="0"/>
          <a:cs typeface="Verdana" pitchFamily="34" charset="0"/>
        </a:defRPr>
      </a:lvl3pPr>
      <a:lvl4pPr algn="l" rtl="0" eaLnBrk="0" fontAlgn="base" hangingPunct="0">
        <a:lnSpc>
          <a:spcPct val="95000"/>
        </a:lnSpc>
        <a:spcBef>
          <a:spcPct val="0"/>
        </a:spcBef>
        <a:spcAft>
          <a:spcPct val="0"/>
        </a:spcAft>
        <a:defRPr sz="2800" b="1">
          <a:solidFill>
            <a:schemeClr val="accent1"/>
          </a:solidFill>
          <a:latin typeface="Verdana" pitchFamily="34" charset="0"/>
          <a:ea typeface="Verdana" pitchFamily="34" charset="0"/>
          <a:cs typeface="Verdana" pitchFamily="34" charset="0"/>
        </a:defRPr>
      </a:lvl4pPr>
      <a:lvl5pPr algn="l" rtl="0" eaLnBrk="0" fontAlgn="base" hangingPunct="0">
        <a:lnSpc>
          <a:spcPct val="95000"/>
        </a:lnSpc>
        <a:spcBef>
          <a:spcPct val="0"/>
        </a:spcBef>
        <a:spcAft>
          <a:spcPct val="0"/>
        </a:spcAft>
        <a:defRPr sz="2800" b="1">
          <a:solidFill>
            <a:schemeClr val="accent1"/>
          </a:solidFill>
          <a:latin typeface="Verdana" pitchFamily="34" charset="0"/>
          <a:ea typeface="Verdana" pitchFamily="34" charset="0"/>
          <a:cs typeface="Verdana" pitchFamily="34" charset="0"/>
        </a:defRPr>
      </a:lvl5pPr>
      <a:lvl6pPr marL="457200" algn="l" rtl="0" eaLnBrk="0" fontAlgn="base" hangingPunct="0">
        <a:lnSpc>
          <a:spcPct val="90000"/>
        </a:lnSpc>
        <a:spcBef>
          <a:spcPct val="0"/>
        </a:spcBef>
        <a:spcAft>
          <a:spcPct val="0"/>
        </a:spcAft>
        <a:defRPr sz="3000" b="1">
          <a:solidFill>
            <a:schemeClr val="tx2"/>
          </a:solidFill>
          <a:latin typeface="Arial" charset="0"/>
        </a:defRPr>
      </a:lvl6pPr>
      <a:lvl7pPr marL="914400" algn="l" rtl="0" eaLnBrk="0" fontAlgn="base" hangingPunct="0">
        <a:lnSpc>
          <a:spcPct val="90000"/>
        </a:lnSpc>
        <a:spcBef>
          <a:spcPct val="0"/>
        </a:spcBef>
        <a:spcAft>
          <a:spcPct val="0"/>
        </a:spcAft>
        <a:defRPr sz="3000" b="1">
          <a:solidFill>
            <a:schemeClr val="tx2"/>
          </a:solidFill>
          <a:latin typeface="Arial" charset="0"/>
        </a:defRPr>
      </a:lvl7pPr>
      <a:lvl8pPr marL="1371600" algn="l" rtl="0" eaLnBrk="0" fontAlgn="base" hangingPunct="0">
        <a:lnSpc>
          <a:spcPct val="90000"/>
        </a:lnSpc>
        <a:spcBef>
          <a:spcPct val="0"/>
        </a:spcBef>
        <a:spcAft>
          <a:spcPct val="0"/>
        </a:spcAft>
        <a:defRPr sz="3000" b="1">
          <a:solidFill>
            <a:schemeClr val="tx2"/>
          </a:solidFill>
          <a:latin typeface="Arial" charset="0"/>
        </a:defRPr>
      </a:lvl8pPr>
      <a:lvl9pPr marL="1828800" algn="l" rtl="0" eaLnBrk="0" fontAlgn="base" hangingPunct="0">
        <a:lnSpc>
          <a:spcPct val="90000"/>
        </a:lnSpc>
        <a:spcBef>
          <a:spcPct val="0"/>
        </a:spcBef>
        <a:spcAft>
          <a:spcPct val="0"/>
        </a:spcAft>
        <a:defRPr sz="3000" b="1">
          <a:solidFill>
            <a:schemeClr val="tx2"/>
          </a:solidFill>
          <a:latin typeface="Arial" charset="0"/>
        </a:defRPr>
      </a:lvl9pPr>
    </p:titleStyle>
    <p:bodyStyle>
      <a:lvl1pPr marL="225425" indent="-225425" algn="l" rtl="0" eaLnBrk="0" fontAlgn="base" hangingPunct="0">
        <a:lnSpc>
          <a:spcPct val="95000"/>
        </a:lnSpc>
        <a:spcBef>
          <a:spcPts val="0"/>
        </a:spcBef>
        <a:spcAft>
          <a:spcPts val="1200"/>
        </a:spcAft>
        <a:buClr>
          <a:schemeClr val="accent1"/>
        </a:buClr>
        <a:buFont typeface="Arial" pitchFamily="34" charset="0"/>
        <a:buChar char="•"/>
        <a:defRPr sz="2000">
          <a:solidFill>
            <a:schemeClr val="tx2"/>
          </a:solidFill>
          <a:latin typeface="+mn-lt"/>
          <a:ea typeface="ＭＳ Ｐゴシック" charset="-128"/>
          <a:cs typeface="ＭＳ Ｐゴシック" charset="-128"/>
        </a:defRPr>
      </a:lvl1pPr>
      <a:lvl2pPr marL="514350" indent="-282575" algn="l" rtl="0" eaLnBrk="0" fontAlgn="base" hangingPunct="0">
        <a:lnSpc>
          <a:spcPct val="95000"/>
        </a:lnSpc>
        <a:spcBef>
          <a:spcPct val="0"/>
        </a:spcBef>
        <a:spcAft>
          <a:spcPts val="1200"/>
        </a:spcAft>
        <a:buClr>
          <a:schemeClr val="accent1"/>
        </a:buClr>
        <a:buSzPct val="100000"/>
        <a:buFont typeface="Verdana" pitchFamily="34" charset="0"/>
        <a:buChar char="–"/>
        <a:defRPr sz="2000">
          <a:solidFill>
            <a:schemeClr val="accent1"/>
          </a:solidFill>
          <a:latin typeface="+mn-lt"/>
          <a:ea typeface="ＭＳ Ｐゴシック" charset="-128"/>
        </a:defRPr>
      </a:lvl2pPr>
      <a:lvl3pPr marL="746125" indent="-225425" algn="l" rtl="0" eaLnBrk="0" fontAlgn="base" hangingPunct="0">
        <a:lnSpc>
          <a:spcPct val="95000"/>
        </a:lnSpc>
        <a:spcBef>
          <a:spcPct val="0"/>
        </a:spcBef>
        <a:spcAft>
          <a:spcPts val="1200"/>
        </a:spcAft>
        <a:buClr>
          <a:schemeClr val="accent1"/>
        </a:buClr>
        <a:buSzPct val="90000"/>
        <a:buFont typeface="Wingdings" pitchFamily="2" charset="2"/>
        <a:buChar char="§"/>
        <a:defRPr sz="2000">
          <a:solidFill>
            <a:schemeClr val="accent1"/>
          </a:solidFill>
          <a:latin typeface="+mn-lt"/>
          <a:ea typeface="ＭＳ Ｐゴシック" charset="-128"/>
        </a:defRPr>
      </a:lvl3pPr>
      <a:lvl4pPr marL="971550" indent="-217488" algn="l" rtl="0" eaLnBrk="0" fontAlgn="base" hangingPunct="0">
        <a:lnSpc>
          <a:spcPct val="95000"/>
        </a:lnSpc>
        <a:spcBef>
          <a:spcPct val="0"/>
        </a:spcBef>
        <a:spcAft>
          <a:spcPts val="1200"/>
        </a:spcAft>
        <a:buClr>
          <a:schemeClr val="accent1"/>
        </a:buClr>
        <a:buSzPct val="100000"/>
        <a:buFont typeface="Arial" pitchFamily="34" charset="0"/>
        <a:buChar char="•"/>
        <a:tabLst/>
        <a:defRPr sz="2000">
          <a:solidFill>
            <a:schemeClr val="accent1"/>
          </a:solidFill>
          <a:latin typeface="+mn-lt"/>
          <a:ea typeface="ＭＳ Ｐゴシック" charset="-128"/>
        </a:defRPr>
      </a:lvl4pPr>
      <a:lvl5pPr marL="1260475" indent="-279400" algn="l" rtl="0" eaLnBrk="0" fontAlgn="base" hangingPunct="0">
        <a:lnSpc>
          <a:spcPct val="95000"/>
        </a:lnSpc>
        <a:spcBef>
          <a:spcPct val="0"/>
        </a:spcBef>
        <a:spcAft>
          <a:spcPts val="1200"/>
        </a:spcAft>
        <a:buClr>
          <a:schemeClr val="accent1"/>
        </a:buClr>
        <a:buSzPct val="100000"/>
        <a:buFont typeface="Verdana" pitchFamily="34" charset="0"/>
        <a:buChar char="–"/>
        <a:defRPr sz="2000">
          <a:solidFill>
            <a:schemeClr val="accent1"/>
          </a:solidFill>
          <a:latin typeface="+mn-lt"/>
          <a:ea typeface="ＭＳ Ｐゴシック" charset="-128"/>
        </a:defRPr>
      </a:lvl5pPr>
      <a:lvl6pPr marL="1482725" indent="-231775" algn="l" rtl="0" eaLnBrk="0" fontAlgn="base" hangingPunct="0">
        <a:lnSpc>
          <a:spcPct val="95000"/>
        </a:lnSpc>
        <a:spcBef>
          <a:spcPct val="0"/>
        </a:spcBef>
        <a:spcAft>
          <a:spcPts val="1200"/>
        </a:spcAft>
        <a:buClr>
          <a:schemeClr val="accent1"/>
        </a:buClr>
        <a:buSzPct val="90000"/>
        <a:buFont typeface="Wingdings" pitchFamily="2" charset="2"/>
        <a:buChar char="§"/>
        <a:defRPr sz="2000">
          <a:solidFill>
            <a:schemeClr val="tx2"/>
          </a:solidFill>
          <a:latin typeface="+mn-lt"/>
          <a:ea typeface="ＭＳ Ｐゴシック" charset="-128"/>
        </a:defRPr>
      </a:lvl6pPr>
      <a:lvl7pPr marL="1709738" indent="-233363" algn="l" rtl="0" eaLnBrk="0" fontAlgn="base" hangingPunct="0">
        <a:lnSpc>
          <a:spcPct val="95000"/>
        </a:lnSpc>
        <a:spcBef>
          <a:spcPct val="0"/>
        </a:spcBef>
        <a:spcAft>
          <a:spcPts val="1200"/>
        </a:spcAft>
        <a:buClr>
          <a:schemeClr val="accent1"/>
        </a:buClr>
        <a:buSzPct val="100000"/>
        <a:buFont typeface="Arial" pitchFamily="34" charset="0"/>
        <a:buChar char="•"/>
        <a:defRPr sz="2000">
          <a:solidFill>
            <a:schemeClr val="tx2"/>
          </a:solidFill>
          <a:latin typeface="+mn-lt"/>
          <a:ea typeface="ＭＳ Ｐゴシック" charset="-128"/>
        </a:defRPr>
      </a:lvl7pPr>
      <a:lvl8pPr marL="1944688" indent="-244475" algn="l" rtl="0" eaLnBrk="0" fontAlgn="base" hangingPunct="0">
        <a:lnSpc>
          <a:spcPct val="95000"/>
        </a:lnSpc>
        <a:spcBef>
          <a:spcPct val="0"/>
        </a:spcBef>
        <a:spcAft>
          <a:spcPts val="1200"/>
        </a:spcAft>
        <a:buClr>
          <a:schemeClr val="accent1"/>
        </a:buClr>
        <a:buSzPct val="100000"/>
        <a:buFont typeface="Verdana" pitchFamily="34" charset="0"/>
        <a:buChar char="–"/>
        <a:defRPr sz="2000">
          <a:solidFill>
            <a:schemeClr val="tx2"/>
          </a:solidFill>
          <a:latin typeface="+mn-lt"/>
          <a:ea typeface="ＭＳ Ｐゴシック" charset="-128"/>
        </a:defRPr>
      </a:lvl8pPr>
      <a:lvl9pPr marL="2178050" indent="-234950" algn="l" rtl="0" eaLnBrk="0" fontAlgn="base" hangingPunct="0">
        <a:lnSpc>
          <a:spcPct val="95000"/>
        </a:lnSpc>
        <a:spcBef>
          <a:spcPct val="0"/>
        </a:spcBef>
        <a:spcAft>
          <a:spcPts val="1200"/>
        </a:spcAft>
        <a:buClr>
          <a:schemeClr val="accent1"/>
        </a:buClr>
        <a:buSzPct val="90000"/>
        <a:buFont typeface="Wingdings" pitchFamily="2" charset="2"/>
        <a:buChar char="§"/>
        <a:defRPr sz="2000">
          <a:solidFill>
            <a:schemeClr val="tx2"/>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hyperlink" Target="mailto:plans@concur.com" TargetMode="External"/><Relationship Id="rId7"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9.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hyperlink" Target="http://www.concur.com/en-us/connect-platform/open-booking" TargetMode="Externa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42052"/>
            <a:ext cx="8812306" cy="1800493"/>
          </a:xfrm>
          <a:prstGeom prst="rect">
            <a:avLst/>
          </a:prstGeom>
        </p:spPr>
        <p:txBody>
          <a:bodyPr wrap="square">
            <a:spAutoFit/>
          </a:bodyPr>
          <a:lstStyle/>
          <a:p>
            <a:pPr lvl="1"/>
            <a:r>
              <a:rPr lang="en-US" sz="4400" dirty="0" smtClean="0">
                <a:latin typeface="+mj-lt"/>
              </a:rPr>
              <a:t>Open Booking</a:t>
            </a:r>
            <a:endParaRPr lang="en-US" sz="4200" dirty="0" smtClean="0">
              <a:latin typeface="+mj-lt"/>
            </a:endParaRPr>
          </a:p>
          <a:p>
            <a:pPr lvl="1"/>
            <a:r>
              <a:rPr lang="en-US" sz="3000" i="1" dirty="0" smtClean="0">
                <a:latin typeface="+mj-lt"/>
              </a:rPr>
              <a:t>Wishful </a:t>
            </a:r>
            <a:r>
              <a:rPr lang="en-US" sz="3000" i="1" dirty="0">
                <a:latin typeface="+mj-lt"/>
              </a:rPr>
              <a:t>Thinking or Impending Reality</a:t>
            </a:r>
            <a:r>
              <a:rPr lang="en-US" sz="3000" i="1" dirty="0" smtClean="0">
                <a:latin typeface="+mj-lt"/>
              </a:rPr>
              <a:t>?</a:t>
            </a:r>
            <a:r>
              <a:rPr lang="en-US" sz="2400" dirty="0"/>
              <a:t/>
            </a:r>
            <a:br>
              <a:rPr lang="en-US" sz="2400" dirty="0"/>
            </a:br>
            <a:endParaRPr lang="en-US" dirty="0"/>
          </a:p>
        </p:txBody>
      </p:sp>
      <p:sp>
        <p:nvSpPr>
          <p:cNvPr id="7" name="Rectangle 11"/>
          <p:cNvSpPr txBox="1">
            <a:spLocks noChangeArrowheads="1"/>
          </p:cNvSpPr>
          <p:nvPr/>
        </p:nvSpPr>
        <p:spPr>
          <a:xfrm>
            <a:off x="598714" y="3683001"/>
            <a:ext cx="7511143" cy="1014188"/>
          </a:xfrm>
          <a:prstGeom prst="rect">
            <a:avLst/>
          </a:prstGeom>
        </p:spPr>
        <p:txBody>
          <a:bodyPr vert="horz" wrap="square" lIns="0" tIns="0" rIns="92075" bIns="46038" rtlCol="0">
            <a:spAutoFit/>
          </a:bodyPr>
          <a:lstStyle>
            <a:lvl1pPr marL="0" indent="0" algn="l" rtl="0" eaLnBrk="0" fontAlgn="base" hangingPunct="0">
              <a:lnSpc>
                <a:spcPct val="95000"/>
              </a:lnSpc>
              <a:spcBef>
                <a:spcPct val="0"/>
              </a:spcBef>
              <a:spcAft>
                <a:spcPts val="0"/>
              </a:spcAft>
              <a:buClr>
                <a:schemeClr val="accent1"/>
              </a:buClr>
              <a:buFont typeface="Arial" pitchFamily="34" charset="0"/>
              <a:buNone/>
              <a:tabLst/>
              <a:defRPr sz="1800">
                <a:solidFill>
                  <a:schemeClr val="tx2"/>
                </a:solidFill>
                <a:latin typeface="+mn-lt"/>
                <a:ea typeface="ＭＳ Ｐゴシック" charset="-128"/>
                <a:cs typeface="ＭＳ Ｐゴシック" charset="-128"/>
              </a:defRPr>
            </a:lvl1pPr>
            <a:lvl2pPr marL="514350" indent="-282575" algn="l" rtl="0" eaLnBrk="0" fontAlgn="base" hangingPunct="0">
              <a:lnSpc>
                <a:spcPct val="95000"/>
              </a:lnSpc>
              <a:spcBef>
                <a:spcPct val="0"/>
              </a:spcBef>
              <a:spcAft>
                <a:spcPts val="1200"/>
              </a:spcAft>
              <a:buClr>
                <a:schemeClr val="accent1"/>
              </a:buClr>
              <a:buSzPct val="100000"/>
              <a:buFont typeface="Verdana" pitchFamily="34" charset="0"/>
              <a:buChar char="–"/>
              <a:defRPr sz="2000">
                <a:solidFill>
                  <a:schemeClr val="accent1"/>
                </a:solidFill>
                <a:latin typeface="+mn-lt"/>
                <a:ea typeface="ＭＳ Ｐゴシック" charset="-128"/>
              </a:defRPr>
            </a:lvl2pPr>
            <a:lvl3pPr marL="746125" indent="-225425" algn="l" rtl="0" eaLnBrk="0" fontAlgn="base" hangingPunct="0">
              <a:lnSpc>
                <a:spcPct val="95000"/>
              </a:lnSpc>
              <a:spcBef>
                <a:spcPct val="0"/>
              </a:spcBef>
              <a:spcAft>
                <a:spcPts val="1200"/>
              </a:spcAft>
              <a:buClr>
                <a:schemeClr val="accent1"/>
              </a:buClr>
              <a:buSzPct val="90000"/>
              <a:buFont typeface="Wingdings" pitchFamily="2" charset="2"/>
              <a:buChar char="§"/>
              <a:defRPr sz="2000">
                <a:solidFill>
                  <a:schemeClr val="accent1"/>
                </a:solidFill>
                <a:latin typeface="+mn-lt"/>
                <a:ea typeface="ＭＳ Ｐゴシック" charset="-128"/>
              </a:defRPr>
            </a:lvl3pPr>
            <a:lvl4pPr marL="971550" indent="-217488" algn="l" rtl="0" eaLnBrk="0" fontAlgn="base" hangingPunct="0">
              <a:lnSpc>
                <a:spcPct val="95000"/>
              </a:lnSpc>
              <a:spcBef>
                <a:spcPct val="0"/>
              </a:spcBef>
              <a:spcAft>
                <a:spcPts val="1200"/>
              </a:spcAft>
              <a:buClr>
                <a:schemeClr val="accent1"/>
              </a:buClr>
              <a:buSzPct val="100000"/>
              <a:buFont typeface="Arial" pitchFamily="34" charset="0"/>
              <a:buChar char="•"/>
              <a:tabLst/>
              <a:defRPr sz="2000">
                <a:solidFill>
                  <a:schemeClr val="accent1"/>
                </a:solidFill>
                <a:latin typeface="+mn-lt"/>
                <a:ea typeface="ＭＳ Ｐゴシック" charset="-128"/>
              </a:defRPr>
            </a:lvl4pPr>
            <a:lvl5pPr marL="1260475" indent="-279400" algn="l" rtl="0" eaLnBrk="0" fontAlgn="base" hangingPunct="0">
              <a:lnSpc>
                <a:spcPct val="95000"/>
              </a:lnSpc>
              <a:spcBef>
                <a:spcPct val="0"/>
              </a:spcBef>
              <a:spcAft>
                <a:spcPts val="1200"/>
              </a:spcAft>
              <a:buClr>
                <a:schemeClr val="accent1"/>
              </a:buClr>
              <a:buSzPct val="100000"/>
              <a:buFont typeface="Verdana" pitchFamily="34" charset="0"/>
              <a:buChar char="–"/>
              <a:defRPr sz="2000">
                <a:solidFill>
                  <a:schemeClr val="accent1"/>
                </a:solidFill>
                <a:latin typeface="+mn-lt"/>
                <a:ea typeface="ＭＳ Ｐゴシック" charset="-128"/>
              </a:defRPr>
            </a:lvl5pPr>
            <a:lvl6pPr marL="1482725" indent="-231775" algn="l" rtl="0" eaLnBrk="0" fontAlgn="base" hangingPunct="0">
              <a:lnSpc>
                <a:spcPct val="95000"/>
              </a:lnSpc>
              <a:spcBef>
                <a:spcPct val="0"/>
              </a:spcBef>
              <a:spcAft>
                <a:spcPts val="1200"/>
              </a:spcAft>
              <a:buClr>
                <a:schemeClr val="accent1"/>
              </a:buClr>
              <a:buSzPct val="90000"/>
              <a:buFont typeface="Wingdings" pitchFamily="2" charset="2"/>
              <a:buChar char="§"/>
              <a:defRPr sz="2000">
                <a:solidFill>
                  <a:schemeClr val="tx2"/>
                </a:solidFill>
                <a:latin typeface="+mn-lt"/>
                <a:ea typeface="ＭＳ Ｐゴシック" charset="-128"/>
              </a:defRPr>
            </a:lvl6pPr>
            <a:lvl7pPr marL="1709738" indent="-233363" algn="l" rtl="0" eaLnBrk="0" fontAlgn="base" hangingPunct="0">
              <a:lnSpc>
                <a:spcPct val="95000"/>
              </a:lnSpc>
              <a:spcBef>
                <a:spcPct val="0"/>
              </a:spcBef>
              <a:spcAft>
                <a:spcPts val="1200"/>
              </a:spcAft>
              <a:buClr>
                <a:schemeClr val="accent1"/>
              </a:buClr>
              <a:buSzPct val="100000"/>
              <a:buFont typeface="Arial" pitchFamily="34" charset="0"/>
              <a:buChar char="•"/>
              <a:defRPr sz="2000">
                <a:solidFill>
                  <a:schemeClr val="tx2"/>
                </a:solidFill>
                <a:latin typeface="+mn-lt"/>
                <a:ea typeface="ＭＳ Ｐゴシック" charset="-128"/>
              </a:defRPr>
            </a:lvl7pPr>
            <a:lvl8pPr marL="1944688" indent="-244475" algn="l" rtl="0" eaLnBrk="0" fontAlgn="base" hangingPunct="0">
              <a:lnSpc>
                <a:spcPct val="95000"/>
              </a:lnSpc>
              <a:spcBef>
                <a:spcPct val="0"/>
              </a:spcBef>
              <a:spcAft>
                <a:spcPts val="1200"/>
              </a:spcAft>
              <a:buClr>
                <a:schemeClr val="accent1"/>
              </a:buClr>
              <a:buSzPct val="100000"/>
              <a:buFont typeface="Verdana" pitchFamily="34" charset="0"/>
              <a:buChar char="–"/>
              <a:defRPr sz="2000">
                <a:solidFill>
                  <a:schemeClr val="tx2"/>
                </a:solidFill>
                <a:latin typeface="+mn-lt"/>
                <a:ea typeface="ＭＳ Ｐゴシック" charset="-128"/>
              </a:defRPr>
            </a:lvl8pPr>
            <a:lvl9pPr marL="2178050" indent="-234950" algn="l" rtl="0" eaLnBrk="0" fontAlgn="base" hangingPunct="0">
              <a:lnSpc>
                <a:spcPct val="95000"/>
              </a:lnSpc>
              <a:spcBef>
                <a:spcPct val="0"/>
              </a:spcBef>
              <a:spcAft>
                <a:spcPts val="1200"/>
              </a:spcAft>
              <a:buClr>
                <a:schemeClr val="accent1"/>
              </a:buClr>
              <a:buSzPct val="90000"/>
              <a:buFont typeface="Wingdings" pitchFamily="2" charset="2"/>
              <a:buChar char="§"/>
              <a:defRPr sz="2000">
                <a:solidFill>
                  <a:schemeClr val="tx2"/>
                </a:solidFill>
                <a:latin typeface="+mn-lt"/>
                <a:ea typeface="ＭＳ Ｐゴシック" charset="-128"/>
              </a:defRPr>
            </a:lvl9pPr>
          </a:lstStyle>
          <a:p>
            <a:r>
              <a:rPr lang="en-US" sz="2200" dirty="0" smtClean="0"/>
              <a:t>Presented by:</a:t>
            </a:r>
          </a:p>
          <a:p>
            <a:r>
              <a:rPr lang="en-US" sz="2200" dirty="0" smtClean="0"/>
              <a:t>Mike </a:t>
            </a:r>
            <a:r>
              <a:rPr lang="en-US" sz="2200" dirty="0" err="1" smtClean="0"/>
              <a:t>Koetting</a:t>
            </a:r>
            <a:r>
              <a:rPr lang="en-US" sz="2200" dirty="0" smtClean="0"/>
              <a:t>, EVP Supplier Management</a:t>
            </a:r>
          </a:p>
          <a:p>
            <a:r>
              <a:rPr lang="en-US" sz="2200" dirty="0" smtClean="0"/>
              <a:t>Concur </a:t>
            </a:r>
          </a:p>
        </p:txBody>
      </p:sp>
    </p:spTree>
    <p:extLst>
      <p:ext uri="{BB962C8B-B14F-4D97-AF65-F5344CB8AC3E}">
        <p14:creationId xmlns:p14="http://schemas.microsoft.com/office/powerpoint/2010/main" val="437771361"/>
      </p:ext>
    </p:extLst>
  </p:cSld>
  <p:clrMapOvr>
    <a:masterClrMapping/>
  </p:clrMapOvr>
  <p:transition spd="med">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ounded Rectangle 33"/>
          <p:cNvSpPr/>
          <p:nvPr/>
        </p:nvSpPr>
        <p:spPr bwMode="auto">
          <a:xfrm>
            <a:off x="979715" y="4825999"/>
            <a:ext cx="7039428" cy="1052286"/>
          </a:xfrm>
          <a:prstGeom prst="roundRect">
            <a:avLst/>
          </a:prstGeom>
          <a:solidFill>
            <a:schemeClr val="tx2"/>
          </a:solidFill>
          <a:ln w="12700" cap="flat" cmpd="sng" algn="ctr">
            <a:noFill/>
            <a:prstDash val="solid"/>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lang="en-US" sz="2000" dirty="0" smtClean="0">
                <a:solidFill>
                  <a:schemeClr val="bg1"/>
                </a:solidFill>
              </a:rPr>
              <a:t>Travel Reporting, Quality Assurance, Security, Service and Expense Reporting</a:t>
            </a:r>
            <a:endParaRPr kumimoji="0" lang="en-US" sz="2000" b="0" i="0" u="none" strike="noStrike" cap="none" normalizeH="0" baseline="0" dirty="0" smtClean="0">
              <a:ln>
                <a:noFill/>
              </a:ln>
              <a:solidFill>
                <a:schemeClr val="bg1"/>
              </a:solidFill>
              <a:effectLst/>
              <a:latin typeface="Arial" charset="0"/>
            </a:endParaRPr>
          </a:p>
        </p:txBody>
      </p:sp>
      <p:sp>
        <p:nvSpPr>
          <p:cNvPr id="5" name="Cloud 4"/>
          <p:cNvSpPr/>
          <p:nvPr/>
        </p:nvSpPr>
        <p:spPr bwMode="auto">
          <a:xfrm>
            <a:off x="2848428" y="2122714"/>
            <a:ext cx="3320143" cy="2902857"/>
          </a:xfrm>
          <a:prstGeom prst="cloud">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91440" rIns="91440" bIns="9144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200" b="0" i="0" u="none" strike="noStrike" cap="none" normalizeH="0" baseline="0" dirty="0" smtClean="0">
                <a:ln>
                  <a:noFill/>
                </a:ln>
                <a:solidFill>
                  <a:srgbClr val="000090"/>
                </a:solidFill>
                <a:effectLst/>
                <a:latin typeface="Arial" charset="0"/>
              </a:rPr>
              <a:t>Your Travel Data</a:t>
            </a:r>
          </a:p>
        </p:txBody>
      </p:sp>
      <p:sp>
        <p:nvSpPr>
          <p:cNvPr id="4" name="Title 3"/>
          <p:cNvSpPr>
            <a:spLocks noGrp="1"/>
          </p:cNvSpPr>
          <p:nvPr>
            <p:ph type="title"/>
          </p:nvPr>
        </p:nvSpPr>
        <p:spPr>
          <a:xfrm>
            <a:off x="493486" y="256496"/>
            <a:ext cx="8229600" cy="741362"/>
          </a:xfrm>
        </p:spPr>
        <p:txBody>
          <a:bodyPr/>
          <a:lstStyle/>
          <a:p>
            <a:r>
              <a:rPr lang="en-US" dirty="0" smtClean="0"/>
              <a:t>Open Booking is all about Data Access and Data Quality</a:t>
            </a:r>
            <a:endParaRPr lang="en-US" dirty="0"/>
          </a:p>
        </p:txBody>
      </p:sp>
      <p:sp>
        <p:nvSpPr>
          <p:cNvPr id="6" name="Left Arrow 5"/>
          <p:cNvSpPr/>
          <p:nvPr/>
        </p:nvSpPr>
        <p:spPr>
          <a:xfrm rot="12799018">
            <a:off x="2125439" y="2726292"/>
            <a:ext cx="1398589" cy="426474"/>
          </a:xfrm>
          <a:prstGeom prst="leftArrow">
            <a:avLst>
              <a:gd name="adj1" fmla="val 60000"/>
              <a:gd name="adj2" fmla="val 50000"/>
            </a:avLst>
          </a:prstGeom>
          <a:gradFill rotWithShape="0">
            <a:gsLst>
              <a:gs pos="0">
                <a:srgbClr val="599C60"/>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gradFill>
        </p:spPr>
        <p:style>
          <a:lnRef idx="0">
            <a:schemeClr val="accent1">
              <a:tint val="60000"/>
              <a:hueOff val="0"/>
              <a:satOff val="0"/>
              <a:lumOff val="0"/>
              <a:alphaOff val="0"/>
            </a:schemeClr>
          </a:lnRef>
          <a:fillRef idx="3">
            <a:scrgbClr r="0" g="0" b="0"/>
          </a:fillRef>
          <a:effectRef idx="2">
            <a:schemeClr val="accent1">
              <a:tint val="60000"/>
              <a:hueOff val="0"/>
              <a:satOff val="0"/>
              <a:lumOff val="0"/>
              <a:alphaOff val="0"/>
            </a:schemeClr>
          </a:effectRef>
          <a:fontRef idx="minor">
            <a:schemeClr val="lt1"/>
          </a:fontRef>
        </p:style>
      </p:sp>
      <p:grpSp>
        <p:nvGrpSpPr>
          <p:cNvPr id="7" name="Group 6"/>
          <p:cNvGrpSpPr/>
          <p:nvPr/>
        </p:nvGrpSpPr>
        <p:grpSpPr>
          <a:xfrm>
            <a:off x="1088571" y="2387751"/>
            <a:ext cx="1727527" cy="837985"/>
            <a:chOff x="862027" y="1896796"/>
            <a:chExt cx="1467464" cy="1173971"/>
          </a:xfrm>
        </p:grpSpPr>
        <p:sp>
          <p:nvSpPr>
            <p:cNvPr id="32" name="Rounded Rectangle 31"/>
            <p:cNvSpPr/>
            <p:nvPr/>
          </p:nvSpPr>
          <p:spPr>
            <a:xfrm>
              <a:off x="862027" y="1896796"/>
              <a:ext cx="1467464" cy="1173971"/>
            </a:xfrm>
            <a:prstGeom prst="roundRect">
              <a:avLst>
                <a:gd name="adj" fmla="val 10000"/>
              </a:avLst>
            </a:prstGeom>
            <a:gradFill rotWithShape="0">
              <a:gsLst>
                <a:gs pos="0">
                  <a:srgbClr val="426894"/>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gra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33" name="Rounded Rectangle 5"/>
            <p:cNvSpPr/>
            <p:nvPr/>
          </p:nvSpPr>
          <p:spPr>
            <a:xfrm>
              <a:off x="896411" y="1931180"/>
              <a:ext cx="1398696" cy="11052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n-US" sz="1500" b="1" kern="1200" dirty="0" smtClean="0"/>
                <a:t>Employee Email</a:t>
              </a:r>
              <a:endParaRPr lang="en-US" sz="1500" b="1" kern="1200" dirty="0"/>
            </a:p>
          </p:txBody>
        </p:sp>
      </p:grpSp>
      <p:sp>
        <p:nvSpPr>
          <p:cNvPr id="8" name="Left Arrow 7"/>
          <p:cNvSpPr/>
          <p:nvPr/>
        </p:nvSpPr>
        <p:spPr>
          <a:xfrm rot="19800000">
            <a:off x="5827637" y="2922337"/>
            <a:ext cx="1055038" cy="396572"/>
          </a:xfrm>
          <a:prstGeom prst="leftArrow">
            <a:avLst>
              <a:gd name="adj1" fmla="val 60000"/>
              <a:gd name="adj2" fmla="val 50000"/>
            </a:avLst>
          </a:prstGeom>
          <a:gradFill rotWithShape="0">
            <a:gsLst>
              <a:gs pos="0">
                <a:srgbClr val="599C60"/>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gradFill>
        </p:spPr>
        <p:style>
          <a:lnRef idx="0">
            <a:schemeClr val="accent1">
              <a:tint val="60000"/>
              <a:hueOff val="0"/>
              <a:satOff val="0"/>
              <a:lumOff val="0"/>
              <a:alphaOff val="0"/>
            </a:schemeClr>
          </a:lnRef>
          <a:fillRef idx="3">
            <a:scrgbClr r="0" g="0" b="0"/>
          </a:fillRef>
          <a:effectRef idx="2">
            <a:schemeClr val="accent1">
              <a:tint val="60000"/>
              <a:hueOff val="0"/>
              <a:satOff val="0"/>
              <a:lumOff val="0"/>
              <a:alphaOff val="0"/>
            </a:schemeClr>
          </a:effectRef>
          <a:fontRef idx="minor">
            <a:schemeClr val="lt1"/>
          </a:fontRef>
        </p:style>
      </p:sp>
      <p:grpSp>
        <p:nvGrpSpPr>
          <p:cNvPr id="9" name="Group 8"/>
          <p:cNvGrpSpPr/>
          <p:nvPr/>
        </p:nvGrpSpPr>
        <p:grpSpPr>
          <a:xfrm>
            <a:off x="6425830" y="2553543"/>
            <a:ext cx="1611456" cy="837985"/>
            <a:chOff x="6520449" y="1881162"/>
            <a:chExt cx="1467464" cy="1173971"/>
          </a:xfrm>
        </p:grpSpPr>
        <p:sp>
          <p:nvSpPr>
            <p:cNvPr id="30" name="Rounded Rectangle 29"/>
            <p:cNvSpPr/>
            <p:nvPr/>
          </p:nvSpPr>
          <p:spPr>
            <a:xfrm>
              <a:off x="6520449" y="1881162"/>
              <a:ext cx="1467464" cy="1173971"/>
            </a:xfrm>
            <a:prstGeom prst="roundRect">
              <a:avLst>
                <a:gd name="adj" fmla="val 10000"/>
              </a:avLst>
            </a:prstGeom>
            <a:gradFill rotWithShape="0">
              <a:gsLst>
                <a:gs pos="0">
                  <a:srgbClr val="426894"/>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gra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31" name="Rounded Rectangle 8"/>
            <p:cNvSpPr/>
            <p:nvPr/>
          </p:nvSpPr>
          <p:spPr>
            <a:xfrm>
              <a:off x="6554833" y="1915546"/>
              <a:ext cx="1398696" cy="11052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n-US" sz="1500" b="1" kern="1200" dirty="0" smtClean="0"/>
                <a:t>Card Data </a:t>
              </a:r>
              <a:endParaRPr lang="en-US" sz="1500" b="1" kern="1200" dirty="0"/>
            </a:p>
          </p:txBody>
        </p:sp>
      </p:grpSp>
      <p:sp>
        <p:nvSpPr>
          <p:cNvPr id="10" name="Left Arrow 9"/>
          <p:cNvSpPr/>
          <p:nvPr/>
        </p:nvSpPr>
        <p:spPr>
          <a:xfrm rot="18000000">
            <a:off x="5323132" y="2136423"/>
            <a:ext cx="1263543" cy="369215"/>
          </a:xfrm>
          <a:prstGeom prst="leftArrow">
            <a:avLst>
              <a:gd name="adj1" fmla="val 60000"/>
              <a:gd name="adj2" fmla="val 50000"/>
            </a:avLst>
          </a:prstGeom>
          <a:gradFill rotWithShape="0">
            <a:gsLst>
              <a:gs pos="0">
                <a:srgbClr val="599C60"/>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gradFill>
        </p:spPr>
        <p:style>
          <a:lnRef idx="0">
            <a:schemeClr val="accent1">
              <a:tint val="60000"/>
              <a:hueOff val="0"/>
              <a:satOff val="0"/>
              <a:lumOff val="0"/>
              <a:alphaOff val="0"/>
            </a:schemeClr>
          </a:lnRef>
          <a:fillRef idx="3">
            <a:scrgbClr r="0" g="0" b="0"/>
          </a:fillRef>
          <a:effectRef idx="2">
            <a:schemeClr val="accent1">
              <a:tint val="60000"/>
              <a:hueOff val="0"/>
              <a:satOff val="0"/>
              <a:lumOff val="0"/>
              <a:alphaOff val="0"/>
            </a:schemeClr>
          </a:effectRef>
          <a:fontRef idx="minor">
            <a:schemeClr val="lt1"/>
          </a:fontRef>
        </p:style>
      </p:sp>
      <p:grpSp>
        <p:nvGrpSpPr>
          <p:cNvPr id="11" name="Group 10"/>
          <p:cNvGrpSpPr/>
          <p:nvPr/>
        </p:nvGrpSpPr>
        <p:grpSpPr>
          <a:xfrm>
            <a:off x="5546423" y="1383852"/>
            <a:ext cx="1565576" cy="837985"/>
            <a:chOff x="5241899" y="602612"/>
            <a:chExt cx="1467464" cy="1173971"/>
          </a:xfrm>
        </p:grpSpPr>
        <p:sp>
          <p:nvSpPr>
            <p:cNvPr id="28" name="Rounded Rectangle 27"/>
            <p:cNvSpPr/>
            <p:nvPr/>
          </p:nvSpPr>
          <p:spPr>
            <a:xfrm>
              <a:off x="5241899" y="602612"/>
              <a:ext cx="1467464" cy="1173971"/>
            </a:xfrm>
            <a:prstGeom prst="roundRect">
              <a:avLst>
                <a:gd name="adj" fmla="val 10000"/>
              </a:avLst>
            </a:prstGeom>
            <a:gradFill rotWithShape="0">
              <a:gsLst>
                <a:gs pos="0">
                  <a:srgbClr val="426894"/>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gra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9" name="Rounded Rectangle 11"/>
            <p:cNvSpPr/>
            <p:nvPr/>
          </p:nvSpPr>
          <p:spPr>
            <a:xfrm>
              <a:off x="5276283" y="636996"/>
              <a:ext cx="1398696" cy="11052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n-US" sz="1500" b="1" kern="1200" dirty="0" smtClean="0"/>
                <a:t>Mid-Office</a:t>
              </a:r>
              <a:endParaRPr lang="en-US" sz="1500" b="1" kern="1200" dirty="0"/>
            </a:p>
          </p:txBody>
        </p:sp>
      </p:grpSp>
      <p:sp>
        <p:nvSpPr>
          <p:cNvPr id="12" name="Left Arrow 11"/>
          <p:cNvSpPr/>
          <p:nvPr/>
        </p:nvSpPr>
        <p:spPr>
          <a:xfrm rot="16200000">
            <a:off x="3884579" y="1700423"/>
            <a:ext cx="1291143" cy="388010"/>
          </a:xfrm>
          <a:prstGeom prst="leftArrow">
            <a:avLst>
              <a:gd name="adj1" fmla="val 60000"/>
              <a:gd name="adj2" fmla="val 50000"/>
            </a:avLst>
          </a:prstGeom>
          <a:gradFill rotWithShape="0">
            <a:gsLst>
              <a:gs pos="0">
                <a:srgbClr val="599C60"/>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gradFill>
        </p:spPr>
        <p:style>
          <a:lnRef idx="0">
            <a:schemeClr val="accent1">
              <a:tint val="60000"/>
              <a:hueOff val="0"/>
              <a:satOff val="0"/>
              <a:lumOff val="0"/>
              <a:alphaOff val="0"/>
            </a:schemeClr>
          </a:lnRef>
          <a:fillRef idx="3">
            <a:scrgbClr r="0" g="0" b="0"/>
          </a:fillRef>
          <a:effectRef idx="2">
            <a:schemeClr val="accent1">
              <a:tint val="60000"/>
              <a:hueOff val="0"/>
              <a:satOff val="0"/>
              <a:lumOff val="0"/>
              <a:alphaOff val="0"/>
            </a:schemeClr>
          </a:effectRef>
          <a:fontRef idx="minor">
            <a:schemeClr val="lt1"/>
          </a:fontRef>
        </p:style>
      </p:sp>
      <p:grpSp>
        <p:nvGrpSpPr>
          <p:cNvPr id="13" name="Group 12"/>
          <p:cNvGrpSpPr/>
          <p:nvPr/>
        </p:nvGrpSpPr>
        <p:grpSpPr>
          <a:xfrm>
            <a:off x="3672891" y="1097297"/>
            <a:ext cx="1679252" cy="837985"/>
            <a:chOff x="3495367" y="134630"/>
            <a:chExt cx="1467464" cy="1173971"/>
          </a:xfrm>
        </p:grpSpPr>
        <p:sp>
          <p:nvSpPr>
            <p:cNvPr id="26" name="Rounded Rectangle 25"/>
            <p:cNvSpPr/>
            <p:nvPr/>
          </p:nvSpPr>
          <p:spPr>
            <a:xfrm>
              <a:off x="3495367" y="134630"/>
              <a:ext cx="1467464" cy="1173971"/>
            </a:xfrm>
            <a:prstGeom prst="roundRect">
              <a:avLst>
                <a:gd name="adj" fmla="val 10000"/>
              </a:avLst>
            </a:prstGeom>
            <a:gradFill rotWithShape="0">
              <a:gsLst>
                <a:gs pos="0">
                  <a:srgbClr val="426894"/>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gra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7" name="Rounded Rectangle 14"/>
            <p:cNvSpPr/>
            <p:nvPr/>
          </p:nvSpPr>
          <p:spPr>
            <a:xfrm>
              <a:off x="3529751" y="169014"/>
              <a:ext cx="1398696" cy="11052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n-US" sz="1500" b="1" kern="1200" dirty="0" smtClean="0"/>
                <a:t>Supplier Connections</a:t>
              </a:r>
              <a:endParaRPr lang="en-US" sz="1500" b="1" kern="1200" dirty="0"/>
            </a:p>
          </p:txBody>
        </p:sp>
      </p:grpSp>
      <p:sp>
        <p:nvSpPr>
          <p:cNvPr id="14" name="Left Arrow 13"/>
          <p:cNvSpPr/>
          <p:nvPr/>
        </p:nvSpPr>
        <p:spPr>
          <a:xfrm rot="14400000">
            <a:off x="2470246" y="1922472"/>
            <a:ext cx="1649177" cy="420452"/>
          </a:xfrm>
          <a:prstGeom prst="leftArrow">
            <a:avLst>
              <a:gd name="adj1" fmla="val 60000"/>
              <a:gd name="adj2" fmla="val 50000"/>
            </a:avLst>
          </a:prstGeom>
          <a:gradFill rotWithShape="0">
            <a:gsLst>
              <a:gs pos="0">
                <a:srgbClr val="599C60"/>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gradFill>
        </p:spPr>
        <p:style>
          <a:lnRef idx="0">
            <a:schemeClr val="accent1">
              <a:tint val="60000"/>
              <a:hueOff val="0"/>
              <a:satOff val="0"/>
              <a:lumOff val="0"/>
              <a:alphaOff val="0"/>
            </a:schemeClr>
          </a:lnRef>
          <a:fillRef idx="3">
            <a:scrgbClr r="0" g="0" b="0"/>
          </a:fillRef>
          <a:effectRef idx="2">
            <a:schemeClr val="accent1">
              <a:tint val="60000"/>
              <a:hueOff val="0"/>
              <a:satOff val="0"/>
              <a:lumOff val="0"/>
              <a:alphaOff val="0"/>
            </a:schemeClr>
          </a:effectRef>
          <a:fontRef idx="minor">
            <a:schemeClr val="lt1"/>
          </a:fontRef>
        </p:style>
      </p:sp>
      <p:grpSp>
        <p:nvGrpSpPr>
          <p:cNvPr id="15" name="Group 14"/>
          <p:cNvGrpSpPr/>
          <p:nvPr/>
        </p:nvGrpSpPr>
        <p:grpSpPr>
          <a:xfrm>
            <a:off x="1959428" y="1293137"/>
            <a:ext cx="1543907" cy="837985"/>
            <a:chOff x="1748835" y="602612"/>
            <a:chExt cx="1467464" cy="1173971"/>
          </a:xfrm>
        </p:grpSpPr>
        <p:sp>
          <p:nvSpPr>
            <p:cNvPr id="24" name="Rounded Rectangle 23"/>
            <p:cNvSpPr/>
            <p:nvPr/>
          </p:nvSpPr>
          <p:spPr>
            <a:xfrm>
              <a:off x="1748835" y="602612"/>
              <a:ext cx="1467464" cy="1173971"/>
            </a:xfrm>
            <a:prstGeom prst="roundRect">
              <a:avLst>
                <a:gd name="adj" fmla="val 10000"/>
              </a:avLst>
            </a:prstGeom>
            <a:gradFill rotWithShape="0">
              <a:gsLst>
                <a:gs pos="0">
                  <a:srgbClr val="426894"/>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gra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5" name="Rounded Rectangle 17"/>
            <p:cNvSpPr/>
            <p:nvPr/>
          </p:nvSpPr>
          <p:spPr>
            <a:xfrm>
              <a:off x="1783219" y="636996"/>
              <a:ext cx="1398696" cy="11052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n-US" sz="1500" b="1" kern="1200" dirty="0" smtClean="0"/>
                <a:t>GDS</a:t>
              </a:r>
              <a:endParaRPr lang="en-US" sz="1500" b="1" kern="1200" dirty="0"/>
            </a:p>
          </p:txBody>
        </p:sp>
      </p:grpSp>
      <p:sp>
        <p:nvSpPr>
          <p:cNvPr id="16" name="Left Arrow 15"/>
          <p:cNvSpPr/>
          <p:nvPr/>
        </p:nvSpPr>
        <p:spPr>
          <a:xfrm rot="11143358">
            <a:off x="2051544" y="3741853"/>
            <a:ext cx="1223647" cy="426474"/>
          </a:xfrm>
          <a:prstGeom prst="leftArrow">
            <a:avLst>
              <a:gd name="adj1" fmla="val 60000"/>
              <a:gd name="adj2" fmla="val 50000"/>
            </a:avLst>
          </a:prstGeom>
          <a:gradFill rotWithShape="0">
            <a:gsLst>
              <a:gs pos="0">
                <a:srgbClr val="599C60"/>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gradFill>
        </p:spPr>
        <p:style>
          <a:lnRef idx="0">
            <a:schemeClr val="accent1">
              <a:tint val="60000"/>
              <a:hueOff val="0"/>
              <a:satOff val="0"/>
              <a:lumOff val="0"/>
              <a:alphaOff val="0"/>
            </a:schemeClr>
          </a:lnRef>
          <a:fillRef idx="3">
            <a:scrgbClr r="0" g="0" b="0"/>
          </a:fillRef>
          <a:effectRef idx="2">
            <a:schemeClr val="accent1">
              <a:tint val="60000"/>
              <a:hueOff val="0"/>
              <a:satOff val="0"/>
              <a:lumOff val="0"/>
              <a:alphaOff val="0"/>
            </a:schemeClr>
          </a:effectRef>
          <a:fontRef idx="minor">
            <a:schemeClr val="lt1"/>
          </a:fontRef>
        </p:style>
      </p:sp>
      <p:grpSp>
        <p:nvGrpSpPr>
          <p:cNvPr id="17" name="Group 16"/>
          <p:cNvGrpSpPr/>
          <p:nvPr/>
        </p:nvGrpSpPr>
        <p:grpSpPr>
          <a:xfrm>
            <a:off x="1034143" y="3594799"/>
            <a:ext cx="1577771" cy="837985"/>
            <a:chOff x="621556" y="3339703"/>
            <a:chExt cx="1467464" cy="1173971"/>
          </a:xfrm>
        </p:grpSpPr>
        <p:sp>
          <p:nvSpPr>
            <p:cNvPr id="22" name="Rounded Rectangle 21"/>
            <p:cNvSpPr/>
            <p:nvPr/>
          </p:nvSpPr>
          <p:spPr>
            <a:xfrm>
              <a:off x="621556" y="3339703"/>
              <a:ext cx="1467464" cy="1173971"/>
            </a:xfrm>
            <a:prstGeom prst="roundRect">
              <a:avLst>
                <a:gd name="adj" fmla="val 10000"/>
              </a:avLst>
            </a:prstGeom>
            <a:gradFill rotWithShape="0">
              <a:gsLst>
                <a:gs pos="0">
                  <a:srgbClr val="426894"/>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gra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3" name="Rounded Rectangle 20"/>
            <p:cNvSpPr/>
            <p:nvPr/>
          </p:nvSpPr>
          <p:spPr>
            <a:xfrm>
              <a:off x="655940" y="3374087"/>
              <a:ext cx="1398696" cy="11052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n-US" sz="1500" b="1" kern="1200" dirty="0" smtClean="0"/>
                <a:t>Agent UI</a:t>
              </a:r>
              <a:endParaRPr lang="en-US" sz="1500" b="1" kern="1200" dirty="0"/>
            </a:p>
          </p:txBody>
        </p:sp>
      </p:grpSp>
      <p:sp>
        <p:nvSpPr>
          <p:cNvPr id="18" name="Left Arrow 17"/>
          <p:cNvSpPr/>
          <p:nvPr/>
        </p:nvSpPr>
        <p:spPr>
          <a:xfrm rot="36705">
            <a:off x="5803014" y="3670423"/>
            <a:ext cx="1336752" cy="426474"/>
          </a:xfrm>
          <a:prstGeom prst="leftArrow">
            <a:avLst>
              <a:gd name="adj1" fmla="val 60000"/>
              <a:gd name="adj2" fmla="val 50000"/>
            </a:avLst>
          </a:prstGeom>
          <a:gradFill rotWithShape="0">
            <a:gsLst>
              <a:gs pos="0">
                <a:srgbClr val="599C60"/>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gradFill>
        </p:spPr>
        <p:style>
          <a:lnRef idx="0">
            <a:schemeClr val="accent1">
              <a:tint val="60000"/>
              <a:hueOff val="0"/>
              <a:satOff val="0"/>
              <a:lumOff val="0"/>
              <a:alphaOff val="0"/>
            </a:schemeClr>
          </a:lnRef>
          <a:fillRef idx="3">
            <a:scrgbClr r="0" g="0" b="0"/>
          </a:fillRef>
          <a:effectRef idx="2">
            <a:schemeClr val="accent1">
              <a:tint val="60000"/>
              <a:hueOff val="0"/>
              <a:satOff val="0"/>
              <a:lumOff val="0"/>
              <a:alphaOff val="0"/>
            </a:schemeClr>
          </a:effectRef>
          <a:fontRef idx="minor">
            <a:schemeClr val="lt1"/>
          </a:fontRef>
        </p:style>
      </p:sp>
      <p:grpSp>
        <p:nvGrpSpPr>
          <p:cNvPr id="19" name="Group 18"/>
          <p:cNvGrpSpPr/>
          <p:nvPr/>
        </p:nvGrpSpPr>
        <p:grpSpPr>
          <a:xfrm>
            <a:off x="6440713" y="3643300"/>
            <a:ext cx="1560287" cy="837985"/>
            <a:chOff x="6553475" y="3660346"/>
            <a:chExt cx="1467464" cy="1173971"/>
          </a:xfrm>
        </p:grpSpPr>
        <p:sp>
          <p:nvSpPr>
            <p:cNvPr id="20" name="Rounded Rectangle 19"/>
            <p:cNvSpPr/>
            <p:nvPr/>
          </p:nvSpPr>
          <p:spPr>
            <a:xfrm>
              <a:off x="6553475" y="3660346"/>
              <a:ext cx="1467464" cy="1173971"/>
            </a:xfrm>
            <a:prstGeom prst="roundRect">
              <a:avLst>
                <a:gd name="adj" fmla="val 10000"/>
              </a:avLst>
            </a:prstGeom>
            <a:ln>
              <a:solidFill>
                <a:srgbClr val="426894"/>
              </a:solidFill>
            </a:ln>
          </p:spPr>
          <p:style>
            <a:lnRef idx="2">
              <a:schemeClr val="accent1"/>
            </a:lnRef>
            <a:fillRef idx="1">
              <a:schemeClr val="lt1"/>
            </a:fillRef>
            <a:effectRef idx="0">
              <a:schemeClr val="accent1"/>
            </a:effectRef>
            <a:fontRef idx="minor">
              <a:schemeClr val="dk1"/>
            </a:fontRef>
          </p:style>
        </p:sp>
        <p:sp>
          <p:nvSpPr>
            <p:cNvPr id="21" name="Rounded Rectangle 23"/>
            <p:cNvSpPr/>
            <p:nvPr/>
          </p:nvSpPr>
          <p:spPr>
            <a:xfrm>
              <a:off x="6587859" y="3694730"/>
              <a:ext cx="1398696" cy="1105203"/>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n-US" sz="1500" b="1" kern="1200" dirty="0" smtClean="0"/>
                <a:t>Flat Files</a:t>
              </a:r>
              <a:endParaRPr lang="en-US" sz="1500" b="1" kern="1200" dirty="0"/>
            </a:p>
          </p:txBody>
        </p:sp>
      </p:grpSp>
    </p:spTree>
    <p:extLst>
      <p:ext uri="{BB962C8B-B14F-4D97-AF65-F5344CB8AC3E}">
        <p14:creationId xmlns:p14="http://schemas.microsoft.com/office/powerpoint/2010/main" val="5195023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3110" y="798285"/>
            <a:ext cx="6242484" cy="4662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74667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0" y="247936"/>
            <a:ext cx="9144000" cy="550862"/>
          </a:xfrm>
        </p:spPr>
        <p:txBody>
          <a:bodyPr/>
          <a:lstStyle/>
          <a:p>
            <a:pPr algn="ctr"/>
            <a:r>
              <a:rPr lang="en-US" sz="3200" u="sng" dirty="0" smtClean="0"/>
              <a:t>Challenges with Travel Data Today</a:t>
            </a:r>
          </a:p>
        </p:txBody>
      </p:sp>
      <p:sp>
        <p:nvSpPr>
          <p:cNvPr id="5123" name="Content Placeholder 2"/>
          <p:cNvSpPr>
            <a:spLocks noGrp="1"/>
          </p:cNvSpPr>
          <p:nvPr>
            <p:ph idx="1"/>
          </p:nvPr>
        </p:nvSpPr>
        <p:spPr bwMode="auto">
          <a:xfrm>
            <a:off x="427226" y="1323982"/>
            <a:ext cx="3927060" cy="4699447"/>
          </a:xfrm>
        </p:spPr>
        <p:txBody>
          <a:bodyPr wrap="square" numCol="1" anchor="t" anchorCtr="0" compatLnSpc="1">
            <a:prstTxWarp prst="textNoShape">
              <a:avLst/>
            </a:prstTxWarp>
          </a:bodyPr>
          <a:lstStyle/>
          <a:p>
            <a:r>
              <a:rPr lang="en-US" sz="2400" b="1" dirty="0" smtClean="0">
                <a:solidFill>
                  <a:schemeClr val="accent1"/>
                </a:solidFill>
                <a:ea typeface="ＭＳ Ｐゴシック"/>
                <a:cs typeface="ＭＳ Ｐゴシック"/>
              </a:rPr>
              <a:t>Data Capture</a:t>
            </a:r>
            <a:r>
              <a:rPr lang="en-US" sz="2400" dirty="0" smtClean="0">
                <a:solidFill>
                  <a:schemeClr val="accent1"/>
                </a:solidFill>
                <a:ea typeface="ＭＳ Ｐゴシック"/>
                <a:cs typeface="ＭＳ Ｐゴシック"/>
              </a:rPr>
              <a:t> – historically inconsistent &amp; </a:t>
            </a:r>
            <a:r>
              <a:rPr lang="en-US" sz="2400" i="1" dirty="0" smtClean="0">
                <a:solidFill>
                  <a:schemeClr val="accent1"/>
                </a:solidFill>
                <a:ea typeface="ＭＳ Ｐゴシック"/>
                <a:cs typeface="ＭＳ Ｐゴシック"/>
              </a:rPr>
              <a:t>incomplete</a:t>
            </a:r>
          </a:p>
          <a:p>
            <a:r>
              <a:rPr lang="en-US" sz="2400" b="1" dirty="0" smtClean="0">
                <a:solidFill>
                  <a:schemeClr val="accent1"/>
                </a:solidFill>
                <a:ea typeface="ＭＳ Ｐゴシック"/>
                <a:cs typeface="ＭＳ Ｐゴシック"/>
              </a:rPr>
              <a:t>Data Consolidation</a:t>
            </a:r>
            <a:r>
              <a:rPr lang="en-US" sz="2400" dirty="0" smtClean="0">
                <a:solidFill>
                  <a:schemeClr val="accent1"/>
                </a:solidFill>
                <a:ea typeface="ＭＳ Ｐゴシック"/>
                <a:cs typeface="ＭＳ Ｐゴシック"/>
              </a:rPr>
              <a:t>– data elements &amp; formats are dissimilar</a:t>
            </a:r>
          </a:p>
          <a:p>
            <a:r>
              <a:rPr lang="en-US" sz="2400" b="1" dirty="0" smtClean="0">
                <a:solidFill>
                  <a:schemeClr val="accent1"/>
                </a:solidFill>
                <a:ea typeface="ＭＳ Ｐゴシック"/>
                <a:cs typeface="ＭＳ Ｐゴシック"/>
              </a:rPr>
              <a:t>Data Completeness</a:t>
            </a:r>
            <a:r>
              <a:rPr lang="en-US" sz="2400" dirty="0" smtClean="0">
                <a:solidFill>
                  <a:schemeClr val="accent1"/>
                </a:solidFill>
                <a:ea typeface="ＭＳ Ｐゴシック"/>
                <a:cs typeface="ＭＳ Ｐゴシック"/>
              </a:rPr>
              <a:t> – missing key elements of travel record used for reporting &amp; analysis</a:t>
            </a:r>
          </a:p>
        </p:txBody>
      </p:sp>
      <p:pic>
        <p:nvPicPr>
          <p:cNvPr id="3074" name="Picture 2" descr="http://datadoghouse.typepad.com/.a/6a00d8345444f069e201156fba0469970c-320w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0146" y="1378857"/>
            <a:ext cx="3612831" cy="2709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5355073"/>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6219"/>
          </a:xfrm>
        </p:spPr>
        <p:txBody>
          <a:bodyPr/>
          <a:lstStyle/>
          <a:p>
            <a:r>
              <a:rPr lang="en-US" dirty="0" smtClean="0"/>
              <a:t>Emerging Industry Solutions</a:t>
            </a:r>
            <a:endParaRPr lang="en-US" dirty="0"/>
          </a:p>
        </p:txBody>
      </p:sp>
      <p:pic>
        <p:nvPicPr>
          <p:cNvPr id="15" name="Picture 14"/>
          <p:cNvPicPr>
            <a:picLocks noChangeAspect="1"/>
          </p:cNvPicPr>
          <p:nvPr/>
        </p:nvPicPr>
        <p:blipFill>
          <a:blip r:embed="rId2"/>
          <a:stretch>
            <a:fillRect/>
          </a:stretch>
        </p:blipFill>
        <p:spPr>
          <a:xfrm>
            <a:off x="344714" y="2904859"/>
            <a:ext cx="2487386" cy="1039398"/>
          </a:xfrm>
          <a:prstGeom prst="rect">
            <a:avLst/>
          </a:prstGeom>
        </p:spPr>
      </p:pic>
      <p:graphicFrame>
        <p:nvGraphicFramePr>
          <p:cNvPr id="4" name="Content Placeholder 3"/>
          <p:cNvGraphicFramePr>
            <a:graphicFrameLocks noGrp="1"/>
          </p:cNvGraphicFramePr>
          <p:nvPr>
            <p:ph idx="1"/>
            <p:extLst>
              <p:ext uri="{D42A27DB-BD31-4B8C-83A1-F6EECF244321}">
                <p14:modId xmlns:p14="http://schemas.microsoft.com/office/powerpoint/2010/main" val="2512552399"/>
              </p:ext>
            </p:extLst>
          </p:nvPr>
        </p:nvGraphicFramePr>
        <p:xfrm>
          <a:off x="457200" y="1069236"/>
          <a:ext cx="8378371" cy="5680891"/>
        </p:xfrm>
        <a:graphic>
          <a:graphicData uri="http://schemas.openxmlformats.org/drawingml/2006/table">
            <a:tbl>
              <a:tblPr firstRow="1" bandRow="1">
                <a:tableStyleId>{912C8C85-51F0-491E-9774-3900AFEF0FD7}</a:tableStyleId>
              </a:tblPr>
              <a:tblGrid>
                <a:gridCol w="2155371"/>
                <a:gridCol w="1596572"/>
                <a:gridCol w="4626428"/>
              </a:tblGrid>
              <a:tr h="370840">
                <a:tc>
                  <a:txBody>
                    <a:bodyPr/>
                    <a:lstStyle/>
                    <a:p>
                      <a:r>
                        <a:rPr lang="en-US" dirty="0" smtClean="0"/>
                        <a:t>Supplier</a:t>
                      </a:r>
                      <a:endParaRPr lang="en-US" dirty="0"/>
                    </a:p>
                  </a:txBody>
                  <a:tcPr>
                    <a:solidFill>
                      <a:srgbClr val="0099CC"/>
                    </a:solidFill>
                  </a:tcPr>
                </a:tc>
                <a:tc>
                  <a:txBody>
                    <a:bodyPr/>
                    <a:lstStyle/>
                    <a:p>
                      <a:r>
                        <a:rPr lang="en-US" dirty="0" smtClean="0"/>
                        <a:t>Product</a:t>
                      </a:r>
                      <a:endParaRPr lang="en-US" dirty="0"/>
                    </a:p>
                  </a:txBody>
                  <a:tcPr>
                    <a:solidFill>
                      <a:srgbClr val="0099CC"/>
                    </a:solidFill>
                  </a:tcPr>
                </a:tc>
                <a:tc>
                  <a:txBody>
                    <a:bodyPr/>
                    <a:lstStyle/>
                    <a:p>
                      <a:r>
                        <a:rPr lang="en-US" dirty="0" smtClean="0"/>
                        <a:t>Brief Description</a:t>
                      </a:r>
                      <a:endParaRPr lang="en-US" dirty="0"/>
                    </a:p>
                  </a:txBody>
                  <a:tcPr>
                    <a:solidFill>
                      <a:srgbClr val="0099CC"/>
                    </a:solidFill>
                  </a:tcPr>
                </a:tc>
              </a:tr>
              <a:tr h="370840">
                <a:tc>
                  <a:txBody>
                    <a:bodyPr/>
                    <a:lstStyle/>
                    <a:p>
                      <a:endParaRPr lang="en-US" dirty="0"/>
                    </a:p>
                  </a:txBody>
                  <a:tcPr>
                    <a:noFill/>
                  </a:tcPr>
                </a:tc>
                <a:tc>
                  <a:txBody>
                    <a:bodyPr/>
                    <a:lstStyle/>
                    <a:p>
                      <a:r>
                        <a:rPr lang="en-US" dirty="0" smtClean="0"/>
                        <a:t>Open Booking</a:t>
                      </a:r>
                      <a:endParaRPr lang="en-US" dirty="0"/>
                    </a:p>
                  </a:txBody>
                  <a:tcPr>
                    <a:solidFill>
                      <a:schemeClr val="bg1"/>
                    </a:solidFill>
                  </a:tcPr>
                </a:tc>
                <a:tc>
                  <a:txBody>
                    <a:bodyPr/>
                    <a:lstStyle/>
                    <a:p>
                      <a:r>
                        <a:rPr lang="en-US" b="0" i="1" dirty="0" smtClean="0"/>
                        <a:t>Enhanced version of Concur Travel</a:t>
                      </a:r>
                    </a:p>
                    <a:p>
                      <a:r>
                        <a:rPr lang="en-US" dirty="0" smtClean="0"/>
                        <a:t>Indirect</a:t>
                      </a:r>
                      <a:r>
                        <a:rPr lang="en-US" baseline="0" dirty="0" smtClean="0"/>
                        <a:t> – forward itineraries to </a:t>
                      </a:r>
                      <a:r>
                        <a:rPr lang="en-US" baseline="0" dirty="0" smtClean="0">
                          <a:hlinkClick r:id="rId3"/>
                        </a:rPr>
                        <a:t>plans@concur.com</a:t>
                      </a:r>
                      <a:endParaRPr lang="en-US" baseline="0" dirty="0" smtClean="0"/>
                    </a:p>
                    <a:p>
                      <a:r>
                        <a:rPr lang="en-US" baseline="0" dirty="0" smtClean="0"/>
                        <a:t>Direct – link your Concur profiles with suppliers’</a:t>
                      </a:r>
                      <a:endParaRPr lang="en-US" dirty="0"/>
                    </a:p>
                  </a:txBody>
                  <a:tcPr>
                    <a:solidFill>
                      <a:schemeClr val="bg1"/>
                    </a:solidFill>
                  </a:tcPr>
                </a:tc>
              </a:tr>
              <a:tr h="829491">
                <a:tc>
                  <a:txBody>
                    <a:bodyPr/>
                    <a:lstStyle/>
                    <a:p>
                      <a:endParaRPr lang="en-US" dirty="0"/>
                    </a:p>
                  </a:txBody>
                  <a:tcPr>
                    <a:noFill/>
                  </a:tcPr>
                </a:tc>
                <a:tc>
                  <a:txBody>
                    <a:bodyPr/>
                    <a:lstStyle/>
                    <a:p>
                      <a:r>
                        <a:rPr lang="en-US" dirty="0" err="1" smtClean="0"/>
                        <a:t>Worldmate</a:t>
                      </a:r>
                      <a:endParaRPr lang="en-US" dirty="0"/>
                    </a:p>
                  </a:txBody>
                  <a:tcPr>
                    <a:solidFill>
                      <a:schemeClr val="bg1"/>
                    </a:solidFill>
                  </a:tcPr>
                </a:tc>
                <a:tc>
                  <a:txBody>
                    <a:bodyPr/>
                    <a:lstStyle/>
                    <a:p>
                      <a:r>
                        <a:rPr lang="en-US" dirty="0" smtClean="0"/>
                        <a:t>Organize</a:t>
                      </a:r>
                      <a:r>
                        <a:rPr lang="en-US" baseline="0" dirty="0" smtClean="0"/>
                        <a:t> all</a:t>
                      </a:r>
                      <a:r>
                        <a:rPr lang="en-US" dirty="0" smtClean="0"/>
                        <a:t> itineraries</a:t>
                      </a:r>
                      <a:r>
                        <a:rPr lang="en-US" baseline="0" dirty="0" smtClean="0"/>
                        <a:t> and integrate them with the CWT agent desktops</a:t>
                      </a:r>
                      <a:endParaRPr lang="en-US" dirty="0" smtClean="0"/>
                    </a:p>
                  </a:txBody>
                  <a:tcPr>
                    <a:solidFill>
                      <a:schemeClr val="bg1"/>
                    </a:solidFill>
                  </a:tcPr>
                </a:tc>
              </a:tr>
              <a:tr h="370840">
                <a:tc>
                  <a:txBody>
                    <a:bodyPr/>
                    <a:lstStyle/>
                    <a:p>
                      <a:endParaRPr lang="en-US" dirty="0"/>
                    </a:p>
                  </a:txBody>
                  <a:tcP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err="1" smtClean="0"/>
                        <a:t>TripLink</a:t>
                      </a:r>
                      <a:endParaRPr lang="en-US" dirty="0" smtClean="0"/>
                    </a:p>
                  </a:txBody>
                  <a:tcPr>
                    <a:solidFill>
                      <a:schemeClr val="bg1"/>
                    </a:solidFill>
                  </a:tcPr>
                </a:tc>
                <a:tc>
                  <a:txBody>
                    <a:bodyPr/>
                    <a:lstStyle/>
                    <a:p>
                      <a:r>
                        <a:rPr lang="en-US" sz="1800" dirty="0" smtClean="0"/>
                        <a:t>Links trip components from multiple sources into TLRs </a:t>
                      </a:r>
                      <a:br>
                        <a:rPr lang="en-US" sz="1800" dirty="0" smtClean="0"/>
                      </a:br>
                      <a:r>
                        <a:rPr lang="en-US" sz="1800" dirty="0" smtClean="0"/>
                        <a:t>(</a:t>
                      </a:r>
                      <a:r>
                        <a:rPr lang="en-US" sz="1800" dirty="0" err="1" smtClean="0"/>
                        <a:t>TripLink</a:t>
                      </a:r>
                      <a:r>
                        <a:rPr lang="en-US" sz="1800" dirty="0" smtClean="0"/>
                        <a:t> Records) stored</a:t>
                      </a:r>
                      <a:r>
                        <a:rPr lang="en-US" sz="1800" baseline="0" dirty="0" smtClean="0"/>
                        <a:t> in Centralized Travel Repository (CTR).</a:t>
                      </a:r>
                      <a:endParaRPr lang="en-US" dirty="0"/>
                    </a:p>
                  </a:txBody>
                  <a:tcPr>
                    <a:solidFill>
                      <a:schemeClr val="bg1"/>
                    </a:solidFill>
                  </a:tcPr>
                </a:tc>
              </a:tr>
              <a:tr h="370840">
                <a:tc>
                  <a:txBody>
                    <a:bodyPr/>
                    <a:lstStyle/>
                    <a:p>
                      <a:endParaRPr lang="en-US" dirty="0"/>
                    </a:p>
                  </a:txBody>
                  <a:tcPr>
                    <a:solidFill>
                      <a:schemeClr val="bg1"/>
                    </a:solidFill>
                  </a:tcPr>
                </a:tc>
                <a:tc>
                  <a:txBody>
                    <a:bodyPr/>
                    <a:lstStyle/>
                    <a:p>
                      <a:r>
                        <a:rPr lang="en-US" dirty="0" err="1" smtClean="0"/>
                        <a:t>Book</a:t>
                      </a:r>
                      <a:r>
                        <a:rPr lang="en-US" baseline="0" dirty="0" err="1" smtClean="0"/>
                        <a:t>it</a:t>
                      </a:r>
                      <a:endParaRPr lang="en-US" dirty="0"/>
                    </a:p>
                  </a:txBody>
                  <a:tcPr>
                    <a:solidFill>
                      <a:schemeClr val="bg1"/>
                    </a:solidFill>
                  </a:tcPr>
                </a:tc>
                <a:tc>
                  <a:txBody>
                    <a:bodyPr/>
                    <a:lstStyle/>
                    <a:p>
                      <a:r>
                        <a:rPr lang="en-US" dirty="0" smtClean="0"/>
                        <a:t>Shop,</a:t>
                      </a:r>
                      <a:r>
                        <a:rPr lang="en-US" baseline="0" dirty="0" smtClean="0"/>
                        <a:t> reserve anywhere; forward to Shorts to book</a:t>
                      </a:r>
                      <a:endParaRPr lang="en-US" dirty="0"/>
                    </a:p>
                  </a:txBody>
                  <a:tcPr>
                    <a:solidFill>
                      <a:schemeClr val="bg1"/>
                    </a:solidFill>
                  </a:tcPr>
                </a:tc>
              </a:tr>
              <a:tr h="370840">
                <a:tc>
                  <a:txBody>
                    <a:bodyPr/>
                    <a:lstStyle/>
                    <a:p>
                      <a:endParaRPr lang="en-US" dirty="0"/>
                    </a:p>
                  </a:txBody>
                  <a:tcPr>
                    <a:solidFill>
                      <a:schemeClr val="bg1"/>
                    </a:solidFill>
                  </a:tcPr>
                </a:tc>
                <a:tc>
                  <a:txBody>
                    <a:bodyPr/>
                    <a:lstStyle/>
                    <a:p>
                      <a:r>
                        <a:rPr lang="en-US" dirty="0" err="1" smtClean="0"/>
                        <a:t>ProcureApp</a:t>
                      </a:r>
                      <a:endParaRPr lang="en-US" dirty="0"/>
                    </a:p>
                  </a:txBody>
                  <a:tcPr>
                    <a:solidFill>
                      <a:schemeClr val="bg1"/>
                    </a:solidFill>
                  </a:tcPr>
                </a:tc>
                <a:tc>
                  <a:txBody>
                    <a:bodyPr/>
                    <a:lstStyle/>
                    <a:p>
                      <a:r>
                        <a:rPr lang="en-US" dirty="0" smtClean="0"/>
                        <a:t>Embedded “Badge” sends reporting data securely to mid/back office, security, expense report, or all the above.</a:t>
                      </a:r>
                      <a:endParaRPr lang="en-US" dirty="0"/>
                    </a:p>
                  </a:txBody>
                  <a:tcPr>
                    <a:solidFill>
                      <a:schemeClr val="bg1"/>
                    </a:solidFill>
                  </a:tcPr>
                </a:tc>
              </a:tr>
            </a:tbl>
          </a:graphicData>
        </a:graphic>
      </p:graphicFrame>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52286" y="4495408"/>
            <a:ext cx="1366155" cy="324074"/>
          </a:xfrm>
          <a:prstGeom prst="rect">
            <a:avLst/>
          </a:prstGeom>
          <a:noFill/>
          <a:ln w="9525">
            <a:noFill/>
            <a:miter lim="800000"/>
            <a:headEnd/>
            <a:tailEnd/>
          </a:ln>
        </p:spPr>
      </p:pic>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4031" y="5720661"/>
            <a:ext cx="896964" cy="927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descr="http://t2.gstatic.com/images?q=tbn:ANd9GcTMgLXf-pNLZvzZjjWcEUQb1-llgV7AHR16gNMh0GvaZ7rP-b2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0965" y="1701428"/>
            <a:ext cx="1723892" cy="46182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descr="mid-office travel automation to simplify chaos, reduce costs, increase revenu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0815" y="3804851"/>
            <a:ext cx="1526562" cy="616856"/>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7073" y="5158034"/>
            <a:ext cx="18288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51361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Booking Video</a:t>
            </a:r>
            <a:endParaRPr lang="en-US" dirty="0"/>
          </a:p>
        </p:txBody>
      </p:sp>
      <p:sp>
        <p:nvSpPr>
          <p:cNvPr id="3" name="Content Placeholder 2"/>
          <p:cNvSpPr>
            <a:spLocks noGrp="1"/>
          </p:cNvSpPr>
          <p:nvPr>
            <p:ph idx="1"/>
          </p:nvPr>
        </p:nvSpPr>
        <p:spPr/>
        <p:txBody>
          <a:bodyPr anchor="ctr"/>
          <a:lstStyle/>
          <a:p>
            <a:pPr marL="0" indent="0" algn="ctr">
              <a:buNone/>
            </a:pPr>
            <a:r>
              <a:rPr lang="en-US" dirty="0" smtClean="0"/>
              <a:t>Please see the Open Booking Overview Video at </a:t>
            </a:r>
            <a:r>
              <a:rPr lang="en-US" dirty="0" smtClean="0">
                <a:hlinkClick r:id="rId2"/>
              </a:rPr>
              <a:t>Concur.com</a:t>
            </a:r>
            <a:endParaRPr lang="en-US" dirty="0"/>
          </a:p>
        </p:txBody>
      </p:sp>
    </p:spTree>
    <p:extLst>
      <p:ext uri="{BB962C8B-B14F-4D97-AF65-F5344CB8AC3E}">
        <p14:creationId xmlns:p14="http://schemas.microsoft.com/office/powerpoint/2010/main" val="889336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493838"/>
            <a:ext cx="9144000" cy="44805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gradFill>
                <a:gsLst>
                  <a:gs pos="3750">
                    <a:srgbClr val="FFFFFF"/>
                  </a:gs>
                  <a:gs pos="15000">
                    <a:srgbClr val="FFFFFF"/>
                  </a:gs>
                </a:gsLst>
                <a:lin ang="5400000" scaled="0"/>
              </a:gradFill>
            </a:endParaRPr>
          </a:p>
        </p:txBody>
      </p:sp>
      <p:sp>
        <p:nvSpPr>
          <p:cNvPr id="5" name="Text Placeholder 3"/>
          <p:cNvSpPr txBox="1">
            <a:spLocks/>
          </p:cNvSpPr>
          <p:nvPr/>
        </p:nvSpPr>
        <p:spPr bwMode="auto">
          <a:xfrm>
            <a:off x="822960" y="2377440"/>
            <a:ext cx="7498080" cy="1446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171450" indent="-171450" algn="l" rtl="0" eaLnBrk="1" fontAlgn="base" hangingPunct="1">
              <a:spcBef>
                <a:spcPct val="0"/>
              </a:spcBef>
              <a:spcAft>
                <a:spcPct val="35000"/>
              </a:spcAft>
              <a:buClr>
                <a:schemeClr val="accent3"/>
              </a:buClr>
              <a:buSzPct val="80000"/>
              <a:buFont typeface="Arial" pitchFamily="34" charset="0"/>
              <a:buChar char="•"/>
              <a:defRPr lang="en-US" sz="2400" dirty="0" smtClean="0">
                <a:gradFill>
                  <a:gsLst>
                    <a:gs pos="0">
                      <a:schemeClr val="accent3"/>
                    </a:gs>
                    <a:gs pos="50000">
                      <a:schemeClr val="accent3"/>
                    </a:gs>
                  </a:gsLst>
                  <a:lin ang="5400000" scaled="0"/>
                </a:gradFill>
                <a:latin typeface="Calibri" pitchFamily="34" charset="0"/>
                <a:ea typeface="+mn-ea"/>
                <a:cs typeface="+mn-cs"/>
              </a:defRPr>
            </a:lvl1pPr>
            <a:lvl2pPr marL="514350" indent="-171450" algn="l" rtl="0" eaLnBrk="1" fontAlgn="base" hangingPunct="1">
              <a:spcBef>
                <a:spcPct val="0"/>
              </a:spcBef>
              <a:spcAft>
                <a:spcPct val="35000"/>
              </a:spcAft>
              <a:buClr>
                <a:schemeClr val="accent5"/>
              </a:buClr>
              <a:buSzPct val="80000"/>
              <a:buFont typeface="Arial" pitchFamily="34" charset="0"/>
              <a:buChar char="•"/>
              <a:defRPr sz="2000">
                <a:gradFill>
                  <a:gsLst>
                    <a:gs pos="0">
                      <a:schemeClr val="accent5"/>
                    </a:gs>
                    <a:gs pos="50000">
                      <a:schemeClr val="accent5"/>
                    </a:gs>
                  </a:gsLst>
                  <a:lin ang="5400000" scaled="0"/>
                </a:gradFill>
                <a:latin typeface="Calibri" pitchFamily="34" charset="0"/>
              </a:defRPr>
            </a:lvl2pPr>
            <a:lvl3pPr marL="857250" indent="-171450" algn="l" rtl="0" eaLnBrk="1" fontAlgn="base" hangingPunct="1">
              <a:spcBef>
                <a:spcPct val="0"/>
              </a:spcBef>
              <a:spcAft>
                <a:spcPct val="35000"/>
              </a:spcAft>
              <a:buClr>
                <a:schemeClr val="accent5"/>
              </a:buClr>
              <a:buSzPct val="80000"/>
              <a:buFont typeface="Arial" pitchFamily="34" charset="0"/>
              <a:buChar char="•"/>
              <a:defRPr sz="2000">
                <a:gradFill>
                  <a:gsLst>
                    <a:gs pos="0">
                      <a:schemeClr val="accent5"/>
                    </a:gs>
                    <a:gs pos="50000">
                      <a:schemeClr val="accent5"/>
                    </a:gs>
                  </a:gsLst>
                  <a:lin ang="5400000" scaled="0"/>
                </a:gradFill>
                <a:latin typeface="Calibri" pitchFamily="34" charset="0"/>
              </a:defRPr>
            </a:lvl3pPr>
            <a:lvl4pPr marL="1200150" indent="-171450" algn="l" rtl="0" eaLnBrk="1" fontAlgn="base" hangingPunct="1">
              <a:spcBef>
                <a:spcPct val="0"/>
              </a:spcBef>
              <a:spcAft>
                <a:spcPct val="35000"/>
              </a:spcAft>
              <a:buClr>
                <a:schemeClr val="accent5"/>
              </a:buClr>
              <a:buSzPct val="80000"/>
              <a:buFont typeface="Arial" pitchFamily="34" charset="0"/>
              <a:buChar char="•"/>
              <a:defRPr sz="2000">
                <a:gradFill>
                  <a:gsLst>
                    <a:gs pos="0">
                      <a:schemeClr val="accent5"/>
                    </a:gs>
                    <a:gs pos="50000">
                      <a:schemeClr val="accent5"/>
                    </a:gs>
                  </a:gsLst>
                  <a:lin ang="5400000" scaled="0"/>
                </a:gradFill>
                <a:latin typeface="Calibri" pitchFamily="34" charset="0"/>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a:lstStyle>
          <a:p>
            <a:pPr marL="0" indent="0">
              <a:spcAft>
                <a:spcPts val="0"/>
              </a:spcAft>
              <a:buNone/>
            </a:pPr>
            <a:r>
              <a:rPr lang="en-US" sz="4400" dirty="0" smtClean="0">
                <a:solidFill>
                  <a:srgbClr val="000090"/>
                </a:solidFill>
              </a:rPr>
              <a:t>Why is Open Booking good for your company?</a:t>
            </a:r>
            <a:endParaRPr lang="en-US" sz="4400" dirty="0">
              <a:solidFill>
                <a:srgbClr val="000090"/>
              </a:solidFill>
            </a:endParaRPr>
          </a:p>
        </p:txBody>
      </p:sp>
    </p:spTree>
    <p:extLst>
      <p:ext uri="{BB962C8B-B14F-4D97-AF65-F5344CB8AC3E}">
        <p14:creationId xmlns:p14="http://schemas.microsoft.com/office/powerpoint/2010/main" val="1944305324"/>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1600518"/>
            <a:ext cx="9144000" cy="4206240"/>
          </a:xfrm>
          <a:prstGeom prst="rect">
            <a:avLst/>
          </a:prstGeom>
          <a:gradFill>
            <a:gsLst>
              <a:gs pos="0">
                <a:schemeClr val="accent4"/>
              </a:gs>
              <a:gs pos="100000">
                <a:srgbClr val="4FBEEB"/>
              </a:gs>
              <a:gs pos="40000">
                <a:schemeClr val="tx1">
                  <a:lumMod val="75000"/>
                </a:schemeClr>
              </a:gs>
              <a:gs pos="7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gradFill>
                <a:gsLst>
                  <a:gs pos="3750">
                    <a:srgbClr val="FFFFFF"/>
                  </a:gs>
                  <a:gs pos="15000">
                    <a:srgbClr val="FFFFFF"/>
                  </a:gs>
                </a:gsLst>
                <a:lin ang="5400000" scaled="0"/>
              </a:gradFill>
            </a:endParaRPr>
          </a:p>
        </p:txBody>
      </p:sp>
      <p:sp>
        <p:nvSpPr>
          <p:cNvPr id="2" name="Title 1"/>
          <p:cNvSpPr>
            <a:spLocks noGrp="1"/>
          </p:cNvSpPr>
          <p:nvPr>
            <p:ph type="title"/>
          </p:nvPr>
        </p:nvSpPr>
        <p:spPr/>
        <p:txBody>
          <a:bodyPr/>
          <a:lstStyle/>
          <a:p>
            <a:r>
              <a:rPr lang="en-US" sz="2400" dirty="0"/>
              <a:t>Open Booking addresses the Social, </a:t>
            </a:r>
            <a:r>
              <a:rPr lang="en-US" sz="2400" dirty="0" smtClean="0"/>
              <a:t>Mobile </a:t>
            </a:r>
            <a:r>
              <a:rPr lang="en-US" sz="2400" dirty="0"/>
              <a:t>and BYOD trends that are transforming corporate travel </a:t>
            </a:r>
          </a:p>
        </p:txBody>
      </p:sp>
      <p:pic>
        <p:nvPicPr>
          <p:cNvPr id="2050" name="Picture 2" descr="C:\Users\Raquel\Desktop\MISC SFP\2012-09-18\4-02974_FY13_Ignite_PPTs_Albrecht\Working\Raquel\Already Purchased\iStock_000017049791Medium.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5729"/>
          <a:stretch/>
        </p:blipFill>
        <p:spPr bwMode="auto">
          <a:xfrm>
            <a:off x="5972175" y="1349597"/>
            <a:ext cx="3171825" cy="4457161"/>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2"/>
          <p:cNvSpPr txBox="1">
            <a:spLocks/>
          </p:cNvSpPr>
          <p:nvPr/>
        </p:nvSpPr>
        <p:spPr bwMode="auto">
          <a:xfrm>
            <a:off x="-2" y="1771968"/>
            <a:ext cx="6035040" cy="1600438"/>
          </a:xfrm>
          <a:prstGeom prst="rect">
            <a:avLst/>
          </a:prstGeom>
          <a:noFill/>
          <a:ln w="9525">
            <a:noFill/>
            <a:miter lim="800000"/>
            <a:headEnd/>
            <a:tailEnd/>
          </a:ln>
        </p:spPr>
        <p:txBody>
          <a:bodyPr vert="horz" wrap="square" lIns="640080" tIns="274320" rIns="91440" bIns="274320" numCol="1" anchor="t" anchorCtr="0" compatLnSpc="1">
            <a:prstTxWarp prst="textNoShape">
              <a:avLst/>
            </a:prstTxWarp>
            <a:spAutoFit/>
          </a:bodyPr>
          <a:lstStyle>
            <a:lvl1pPr marL="171450" indent="-171450" algn="l" rtl="0" eaLnBrk="1" fontAlgn="base" hangingPunct="1">
              <a:spcBef>
                <a:spcPct val="0"/>
              </a:spcBef>
              <a:spcAft>
                <a:spcPct val="35000"/>
              </a:spcAft>
              <a:buClr>
                <a:schemeClr val="accent3"/>
              </a:buClr>
              <a:buSzPct val="80000"/>
              <a:buFont typeface="Arial" pitchFamily="34" charset="0"/>
              <a:buChar char="•"/>
              <a:defRPr lang="en-US" sz="2400" dirty="0" smtClean="0">
                <a:gradFill>
                  <a:gsLst>
                    <a:gs pos="0">
                      <a:schemeClr val="accent3"/>
                    </a:gs>
                    <a:gs pos="50000">
                      <a:schemeClr val="accent3"/>
                    </a:gs>
                  </a:gsLst>
                  <a:lin ang="5400000" scaled="0"/>
                </a:gradFill>
                <a:latin typeface="Calibri" pitchFamily="34" charset="0"/>
                <a:ea typeface="+mn-ea"/>
                <a:cs typeface="+mn-cs"/>
              </a:defRPr>
            </a:lvl1pPr>
            <a:lvl2pPr marL="514350" indent="-171450" algn="l" rtl="0" eaLnBrk="1" fontAlgn="base" hangingPunct="1">
              <a:spcBef>
                <a:spcPct val="0"/>
              </a:spcBef>
              <a:spcAft>
                <a:spcPct val="35000"/>
              </a:spcAft>
              <a:buClr>
                <a:schemeClr val="accent5"/>
              </a:buClr>
              <a:buSzPct val="80000"/>
              <a:buFont typeface="Arial" pitchFamily="34" charset="0"/>
              <a:buChar char="•"/>
              <a:defRPr sz="2000">
                <a:gradFill>
                  <a:gsLst>
                    <a:gs pos="0">
                      <a:schemeClr val="accent5"/>
                    </a:gs>
                    <a:gs pos="50000">
                      <a:schemeClr val="accent5"/>
                    </a:gs>
                  </a:gsLst>
                  <a:lin ang="5400000" scaled="0"/>
                </a:gradFill>
                <a:latin typeface="Calibri" pitchFamily="34" charset="0"/>
              </a:defRPr>
            </a:lvl2pPr>
            <a:lvl3pPr marL="857250" indent="-171450" algn="l" rtl="0" eaLnBrk="1" fontAlgn="base" hangingPunct="1">
              <a:spcBef>
                <a:spcPct val="0"/>
              </a:spcBef>
              <a:spcAft>
                <a:spcPct val="35000"/>
              </a:spcAft>
              <a:buClr>
                <a:schemeClr val="accent5"/>
              </a:buClr>
              <a:buSzPct val="80000"/>
              <a:buFont typeface="Arial" pitchFamily="34" charset="0"/>
              <a:buChar char="•"/>
              <a:defRPr sz="2000">
                <a:gradFill>
                  <a:gsLst>
                    <a:gs pos="0">
                      <a:schemeClr val="accent5"/>
                    </a:gs>
                    <a:gs pos="50000">
                      <a:schemeClr val="accent5"/>
                    </a:gs>
                  </a:gsLst>
                  <a:lin ang="5400000" scaled="0"/>
                </a:gradFill>
                <a:latin typeface="Calibri" pitchFamily="34" charset="0"/>
              </a:defRPr>
            </a:lvl3pPr>
            <a:lvl4pPr marL="1200150" indent="-171450" algn="l" rtl="0" eaLnBrk="1" fontAlgn="base" hangingPunct="1">
              <a:spcBef>
                <a:spcPct val="0"/>
              </a:spcBef>
              <a:spcAft>
                <a:spcPct val="35000"/>
              </a:spcAft>
              <a:buClr>
                <a:schemeClr val="accent5"/>
              </a:buClr>
              <a:buSzPct val="80000"/>
              <a:buFont typeface="Arial" pitchFamily="34" charset="0"/>
              <a:buChar char="•"/>
              <a:defRPr sz="2000">
                <a:gradFill>
                  <a:gsLst>
                    <a:gs pos="0">
                      <a:schemeClr val="accent5"/>
                    </a:gs>
                    <a:gs pos="50000">
                      <a:schemeClr val="accent5"/>
                    </a:gs>
                  </a:gsLst>
                  <a:lin ang="5400000" scaled="0"/>
                </a:gradFill>
                <a:latin typeface="Calibri" pitchFamily="34" charset="0"/>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a:lstStyle>
          <a:p>
            <a:pPr marL="0" indent="0">
              <a:buClrTx/>
              <a:buNone/>
            </a:pPr>
            <a:r>
              <a:rPr lang="en-US" sz="3200" dirty="0">
                <a:gradFill>
                  <a:gsLst>
                    <a:gs pos="2917">
                      <a:srgbClr val="FFFFFF"/>
                    </a:gs>
                    <a:gs pos="12000">
                      <a:srgbClr val="FFFFFF"/>
                    </a:gs>
                  </a:gsLst>
                  <a:lin ang="5400000" scaled="0"/>
                </a:gradFill>
              </a:rPr>
              <a:t>Only </a:t>
            </a:r>
            <a:r>
              <a:rPr lang="en-US" sz="3600" b="1" dirty="0" smtClean="0">
                <a:gradFill>
                  <a:gsLst>
                    <a:gs pos="2917">
                      <a:srgbClr val="FFFFFF"/>
                    </a:gs>
                    <a:gs pos="12000">
                      <a:srgbClr val="FFFFFF"/>
                    </a:gs>
                  </a:gsLst>
                  <a:lin ang="5400000" scaled="0"/>
                </a:gradFill>
              </a:rPr>
              <a:t>21%</a:t>
            </a:r>
            <a:r>
              <a:rPr lang="en-US" sz="3200" dirty="0" smtClean="0">
                <a:gradFill>
                  <a:gsLst>
                    <a:gs pos="2917">
                      <a:srgbClr val="FFFFFF"/>
                    </a:gs>
                    <a:gs pos="12000">
                      <a:srgbClr val="FFFFFF"/>
                    </a:gs>
                  </a:gsLst>
                  <a:lin ang="5400000" scaled="0"/>
                </a:gradFill>
              </a:rPr>
              <a:t> </a:t>
            </a:r>
            <a:r>
              <a:rPr lang="en-US" sz="3200" dirty="0">
                <a:gradFill>
                  <a:gsLst>
                    <a:gs pos="2917">
                      <a:srgbClr val="FFFFFF"/>
                    </a:gs>
                    <a:gs pos="12000">
                      <a:srgbClr val="FFFFFF"/>
                    </a:gs>
                  </a:gsLst>
                  <a:lin ang="5400000" scaled="0"/>
                </a:gradFill>
              </a:rPr>
              <a:t>of business travelers </a:t>
            </a:r>
            <a:r>
              <a:rPr lang="en-US" sz="3200" dirty="0" smtClean="0">
                <a:gradFill>
                  <a:gsLst>
                    <a:gs pos="2917">
                      <a:srgbClr val="FFFFFF"/>
                    </a:gs>
                    <a:gs pos="12000">
                      <a:srgbClr val="FFFFFF"/>
                    </a:gs>
                  </a:gsLst>
                  <a:lin ang="5400000" scaled="0"/>
                </a:gradFill>
              </a:rPr>
              <a:t>are under </a:t>
            </a:r>
            <a:r>
              <a:rPr lang="en-US" sz="3200" b="1" dirty="0">
                <a:gradFill>
                  <a:gsLst>
                    <a:gs pos="2917">
                      <a:srgbClr val="FFFFFF"/>
                    </a:gs>
                    <a:gs pos="12000">
                      <a:srgbClr val="FFFFFF"/>
                    </a:gs>
                  </a:gsLst>
                  <a:lin ang="5400000" scaled="0"/>
                </a:gradFill>
              </a:rPr>
              <a:t>mandated</a:t>
            </a:r>
            <a:r>
              <a:rPr lang="en-US" sz="3200" dirty="0">
                <a:gradFill>
                  <a:gsLst>
                    <a:gs pos="2917">
                      <a:srgbClr val="FFFFFF"/>
                    </a:gs>
                    <a:gs pos="12000">
                      <a:srgbClr val="FFFFFF"/>
                    </a:gs>
                  </a:gsLst>
                  <a:lin ang="5400000" scaled="0"/>
                </a:gradFill>
              </a:rPr>
              <a:t> </a:t>
            </a:r>
            <a:r>
              <a:rPr lang="en-US" sz="3200" dirty="0" smtClean="0">
                <a:gradFill>
                  <a:gsLst>
                    <a:gs pos="2917">
                      <a:srgbClr val="FFFFFF"/>
                    </a:gs>
                    <a:gs pos="12000">
                      <a:srgbClr val="FFFFFF"/>
                    </a:gs>
                  </a:gsLst>
                  <a:lin ang="5400000" scaled="0"/>
                </a:gradFill>
              </a:rPr>
              <a:t>programs</a:t>
            </a:r>
            <a:endParaRPr lang="en-US" sz="3200" dirty="0">
              <a:gradFill>
                <a:gsLst>
                  <a:gs pos="2917">
                    <a:srgbClr val="FFFFFF"/>
                  </a:gs>
                  <a:gs pos="12000">
                    <a:srgbClr val="FFFFFF"/>
                  </a:gs>
                </a:gsLst>
                <a:lin ang="5400000" scaled="0"/>
              </a:gradFill>
            </a:endParaRPr>
          </a:p>
        </p:txBody>
      </p:sp>
      <p:sp>
        <p:nvSpPr>
          <p:cNvPr id="18" name="Content Placeholder 2"/>
          <p:cNvSpPr txBox="1">
            <a:spLocks/>
          </p:cNvSpPr>
          <p:nvPr/>
        </p:nvSpPr>
        <p:spPr bwMode="auto">
          <a:xfrm>
            <a:off x="0" y="3485277"/>
            <a:ext cx="5476876" cy="2092881"/>
          </a:xfrm>
          <a:prstGeom prst="rect">
            <a:avLst/>
          </a:prstGeom>
          <a:noFill/>
          <a:ln w="9525">
            <a:noFill/>
            <a:miter lim="800000"/>
            <a:headEnd/>
            <a:tailEnd/>
          </a:ln>
        </p:spPr>
        <p:txBody>
          <a:bodyPr vert="horz" wrap="square" lIns="640080" tIns="274320" rIns="91440" bIns="274320" numCol="1" anchor="t" anchorCtr="0" compatLnSpc="1">
            <a:prstTxWarp prst="textNoShape">
              <a:avLst/>
            </a:prstTxWarp>
            <a:spAutoFit/>
          </a:bodyPr>
          <a:lstStyle>
            <a:lvl1pPr marL="171450" indent="-171450" algn="l" rtl="0" eaLnBrk="1" fontAlgn="base" hangingPunct="1">
              <a:spcBef>
                <a:spcPct val="0"/>
              </a:spcBef>
              <a:spcAft>
                <a:spcPct val="35000"/>
              </a:spcAft>
              <a:buClr>
                <a:schemeClr val="accent3"/>
              </a:buClr>
              <a:buSzPct val="80000"/>
              <a:buFont typeface="Arial" pitchFamily="34" charset="0"/>
              <a:buChar char="•"/>
              <a:defRPr lang="en-US" sz="2400" dirty="0" smtClean="0">
                <a:gradFill>
                  <a:gsLst>
                    <a:gs pos="0">
                      <a:schemeClr val="accent3"/>
                    </a:gs>
                    <a:gs pos="50000">
                      <a:schemeClr val="accent3"/>
                    </a:gs>
                  </a:gsLst>
                  <a:lin ang="5400000" scaled="0"/>
                </a:gradFill>
                <a:latin typeface="Calibri" pitchFamily="34" charset="0"/>
                <a:ea typeface="+mn-ea"/>
                <a:cs typeface="+mn-cs"/>
              </a:defRPr>
            </a:lvl1pPr>
            <a:lvl2pPr marL="514350" indent="-171450" algn="l" rtl="0" eaLnBrk="1" fontAlgn="base" hangingPunct="1">
              <a:spcBef>
                <a:spcPct val="0"/>
              </a:spcBef>
              <a:spcAft>
                <a:spcPct val="35000"/>
              </a:spcAft>
              <a:buClr>
                <a:schemeClr val="accent5"/>
              </a:buClr>
              <a:buSzPct val="80000"/>
              <a:buFont typeface="Arial" pitchFamily="34" charset="0"/>
              <a:buChar char="•"/>
              <a:defRPr sz="2000">
                <a:gradFill>
                  <a:gsLst>
                    <a:gs pos="0">
                      <a:schemeClr val="accent5"/>
                    </a:gs>
                    <a:gs pos="50000">
                      <a:schemeClr val="accent5"/>
                    </a:gs>
                  </a:gsLst>
                  <a:lin ang="5400000" scaled="0"/>
                </a:gradFill>
                <a:latin typeface="Calibri" pitchFamily="34" charset="0"/>
              </a:defRPr>
            </a:lvl2pPr>
            <a:lvl3pPr marL="857250" indent="-171450" algn="l" rtl="0" eaLnBrk="1" fontAlgn="base" hangingPunct="1">
              <a:spcBef>
                <a:spcPct val="0"/>
              </a:spcBef>
              <a:spcAft>
                <a:spcPct val="35000"/>
              </a:spcAft>
              <a:buClr>
                <a:schemeClr val="accent5"/>
              </a:buClr>
              <a:buSzPct val="80000"/>
              <a:buFont typeface="Arial" pitchFamily="34" charset="0"/>
              <a:buChar char="•"/>
              <a:defRPr sz="2000">
                <a:gradFill>
                  <a:gsLst>
                    <a:gs pos="0">
                      <a:schemeClr val="accent5"/>
                    </a:gs>
                    <a:gs pos="50000">
                      <a:schemeClr val="accent5"/>
                    </a:gs>
                  </a:gsLst>
                  <a:lin ang="5400000" scaled="0"/>
                </a:gradFill>
                <a:latin typeface="Calibri" pitchFamily="34" charset="0"/>
              </a:defRPr>
            </a:lvl3pPr>
            <a:lvl4pPr marL="1200150" indent="-171450" algn="l" rtl="0" eaLnBrk="1" fontAlgn="base" hangingPunct="1">
              <a:spcBef>
                <a:spcPct val="0"/>
              </a:spcBef>
              <a:spcAft>
                <a:spcPct val="35000"/>
              </a:spcAft>
              <a:buClr>
                <a:schemeClr val="accent5"/>
              </a:buClr>
              <a:buSzPct val="80000"/>
              <a:buFont typeface="Arial" pitchFamily="34" charset="0"/>
              <a:buChar char="•"/>
              <a:defRPr sz="2000">
                <a:gradFill>
                  <a:gsLst>
                    <a:gs pos="0">
                      <a:schemeClr val="accent5"/>
                    </a:gs>
                    <a:gs pos="50000">
                      <a:schemeClr val="accent5"/>
                    </a:gs>
                  </a:gsLst>
                  <a:lin ang="5400000" scaled="0"/>
                </a:gradFill>
                <a:latin typeface="Calibri" pitchFamily="34" charset="0"/>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a:lstStyle>
          <a:p>
            <a:pPr marL="0" indent="0">
              <a:buClrTx/>
              <a:buNone/>
            </a:pPr>
            <a:r>
              <a:rPr lang="en-US" sz="3600" b="1" dirty="0" smtClean="0">
                <a:gradFill>
                  <a:gsLst>
                    <a:gs pos="2917">
                      <a:srgbClr val="FFFFFF"/>
                    </a:gs>
                    <a:gs pos="12000">
                      <a:srgbClr val="FFFFFF"/>
                    </a:gs>
                  </a:gsLst>
                  <a:lin ang="5400000" scaled="0"/>
                </a:gradFill>
              </a:rPr>
              <a:t>47</a:t>
            </a:r>
            <a:r>
              <a:rPr lang="en-US" sz="3600" b="1" dirty="0">
                <a:gradFill>
                  <a:gsLst>
                    <a:gs pos="2917">
                      <a:srgbClr val="FFFFFF"/>
                    </a:gs>
                    <a:gs pos="12000">
                      <a:srgbClr val="FFFFFF"/>
                    </a:gs>
                  </a:gsLst>
                  <a:lin ang="5400000" scaled="0"/>
                </a:gradFill>
              </a:rPr>
              <a:t>% </a:t>
            </a:r>
            <a:r>
              <a:rPr lang="en-US" sz="3200" dirty="0">
                <a:gradFill>
                  <a:gsLst>
                    <a:gs pos="2917">
                      <a:srgbClr val="FFFFFF"/>
                    </a:gs>
                    <a:gs pos="12000">
                      <a:srgbClr val="FFFFFF"/>
                    </a:gs>
                  </a:gsLst>
                  <a:lin ang="5400000" scaled="0"/>
                </a:gradFill>
              </a:rPr>
              <a:t>of business </a:t>
            </a:r>
            <a:r>
              <a:rPr lang="en-US" sz="3200" dirty="0" smtClean="0">
                <a:gradFill>
                  <a:gsLst>
                    <a:gs pos="2917">
                      <a:srgbClr val="FFFFFF"/>
                    </a:gs>
                    <a:gs pos="12000">
                      <a:srgbClr val="FFFFFF"/>
                    </a:gs>
                  </a:gsLst>
                  <a:lin ang="5400000" scaled="0"/>
                </a:gradFill>
              </a:rPr>
              <a:t>travelers are </a:t>
            </a:r>
            <a:r>
              <a:rPr lang="en-US" sz="3200" b="1" dirty="0" smtClean="0">
                <a:gradFill>
                  <a:gsLst>
                    <a:gs pos="2917">
                      <a:srgbClr val="FFFFFF"/>
                    </a:gs>
                    <a:gs pos="12000">
                      <a:srgbClr val="FFFFFF"/>
                    </a:gs>
                  </a:gsLst>
                  <a:lin ang="5400000" scaled="0"/>
                </a:gradFill>
              </a:rPr>
              <a:t>lightly </a:t>
            </a:r>
            <a:r>
              <a:rPr lang="en-US" sz="3200" b="1" dirty="0">
                <a:gradFill>
                  <a:gsLst>
                    <a:gs pos="2917">
                      <a:srgbClr val="FFFFFF"/>
                    </a:gs>
                    <a:gs pos="12000">
                      <a:srgbClr val="FFFFFF"/>
                    </a:gs>
                  </a:gsLst>
                  <a:lin ang="5400000" scaled="0"/>
                </a:gradFill>
              </a:rPr>
              <a:t>managed</a:t>
            </a:r>
            <a:r>
              <a:rPr lang="en-US" sz="3200" dirty="0">
                <a:gradFill>
                  <a:gsLst>
                    <a:gs pos="2917">
                      <a:srgbClr val="FFFFFF"/>
                    </a:gs>
                    <a:gs pos="12000">
                      <a:srgbClr val="FFFFFF"/>
                    </a:gs>
                  </a:gsLst>
                  <a:lin ang="5400000" scaled="0"/>
                </a:gradFill>
              </a:rPr>
              <a:t>, </a:t>
            </a:r>
            <a:r>
              <a:rPr lang="en-US" sz="3200" dirty="0" smtClean="0">
                <a:gradFill>
                  <a:gsLst>
                    <a:gs pos="2917">
                      <a:srgbClr val="FFFFFF"/>
                    </a:gs>
                    <a:gs pos="12000">
                      <a:srgbClr val="FFFFFF"/>
                    </a:gs>
                  </a:gsLst>
                  <a:lin ang="5400000" scaled="0"/>
                </a:gradFill>
              </a:rPr>
              <a:t>with “</a:t>
            </a:r>
            <a:r>
              <a:rPr lang="en-US" sz="3200" dirty="0">
                <a:gradFill>
                  <a:gsLst>
                    <a:gs pos="2917">
                      <a:srgbClr val="FFFFFF"/>
                    </a:gs>
                    <a:gs pos="12000">
                      <a:srgbClr val="FFFFFF"/>
                    </a:gs>
                  </a:gsLst>
                  <a:lin ang="5400000" scaled="0"/>
                </a:gradFill>
              </a:rPr>
              <a:t>travel </a:t>
            </a:r>
            <a:r>
              <a:rPr lang="en-US" sz="3200" dirty="0" smtClean="0">
                <a:gradFill>
                  <a:gsLst>
                    <a:gs pos="2917">
                      <a:srgbClr val="FFFFFF"/>
                    </a:gs>
                    <a:gs pos="12000">
                      <a:srgbClr val="FFFFFF"/>
                    </a:gs>
                  </a:gsLst>
                  <a:lin ang="5400000" scaled="0"/>
                </a:gradFill>
              </a:rPr>
              <a:t>guidelines”</a:t>
            </a:r>
            <a:endParaRPr lang="en-US" sz="3200" dirty="0">
              <a:gradFill>
                <a:gsLst>
                  <a:gs pos="2917">
                    <a:srgbClr val="FFFFFF"/>
                  </a:gs>
                  <a:gs pos="12000">
                    <a:srgbClr val="FFFFFF"/>
                  </a:gs>
                </a:gsLst>
                <a:lin ang="5400000" scaled="0"/>
              </a:gradFill>
            </a:endParaRPr>
          </a:p>
        </p:txBody>
      </p:sp>
      <p:pic>
        <p:nvPicPr>
          <p:cNvPr id="21508"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336170" y="1600518"/>
            <a:ext cx="2807830" cy="4206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2"/>
          <p:cNvSpPr txBox="1">
            <a:spLocks/>
          </p:cNvSpPr>
          <p:nvPr/>
        </p:nvSpPr>
        <p:spPr bwMode="auto">
          <a:xfrm>
            <a:off x="-2" y="1764646"/>
            <a:ext cx="6766560" cy="3877985"/>
          </a:xfrm>
          <a:prstGeom prst="rect">
            <a:avLst/>
          </a:prstGeom>
          <a:noFill/>
          <a:ln w="9525">
            <a:noFill/>
            <a:miter lim="800000"/>
            <a:headEnd/>
            <a:tailEnd/>
          </a:ln>
        </p:spPr>
        <p:txBody>
          <a:bodyPr vert="horz" wrap="square" lIns="640080" tIns="274320" rIns="91440" bIns="274320" numCol="1" anchor="t" anchorCtr="0" compatLnSpc="1">
            <a:prstTxWarp prst="textNoShape">
              <a:avLst/>
            </a:prstTxWarp>
            <a:spAutoFit/>
          </a:bodyPr>
          <a:lstStyle>
            <a:lvl1pPr marL="171450" indent="-171450" algn="l" rtl="0" eaLnBrk="1" fontAlgn="base" hangingPunct="1">
              <a:spcBef>
                <a:spcPct val="0"/>
              </a:spcBef>
              <a:spcAft>
                <a:spcPct val="35000"/>
              </a:spcAft>
              <a:buClr>
                <a:schemeClr val="accent4">
                  <a:lumMod val="75000"/>
                </a:schemeClr>
              </a:buClr>
              <a:buSzPct val="80000"/>
              <a:buFont typeface="Wingdings" pitchFamily="2" charset="2"/>
              <a:buChar char="§"/>
              <a:defRPr sz="2200">
                <a:solidFill>
                  <a:schemeClr val="accent4">
                    <a:lumMod val="75000"/>
                  </a:schemeClr>
                </a:solidFill>
                <a:latin typeface="Calibri" pitchFamily="34" charset="0"/>
                <a:ea typeface="+mn-ea"/>
                <a:cs typeface="+mn-cs"/>
              </a:defRPr>
            </a:lvl1pPr>
            <a:lvl2pPr marL="514350" indent="-171450" algn="l" rtl="0" eaLnBrk="1" fontAlgn="base" hangingPunct="1">
              <a:spcBef>
                <a:spcPct val="0"/>
              </a:spcBef>
              <a:spcAft>
                <a:spcPct val="35000"/>
              </a:spcAft>
              <a:buClr>
                <a:schemeClr val="accent4">
                  <a:lumMod val="75000"/>
                </a:schemeClr>
              </a:buClr>
              <a:buSzPct val="80000"/>
              <a:buFont typeface="Wingdings" pitchFamily="2" charset="2"/>
              <a:buChar char="§"/>
              <a:defRPr sz="2200">
                <a:solidFill>
                  <a:schemeClr val="accent1">
                    <a:lumMod val="50000"/>
                  </a:schemeClr>
                </a:solidFill>
                <a:latin typeface="Calibri" pitchFamily="34" charset="0"/>
              </a:defRPr>
            </a:lvl2pPr>
            <a:lvl3pPr marL="857250" indent="-171450" algn="l" rtl="0" eaLnBrk="1" fontAlgn="base" hangingPunct="1">
              <a:spcBef>
                <a:spcPct val="0"/>
              </a:spcBef>
              <a:spcAft>
                <a:spcPct val="35000"/>
              </a:spcAft>
              <a:buClr>
                <a:schemeClr val="accent4">
                  <a:lumMod val="75000"/>
                </a:schemeClr>
              </a:buClr>
              <a:buSzPct val="80000"/>
              <a:buFont typeface="Wingdings" pitchFamily="2" charset="2"/>
              <a:buChar char="§"/>
              <a:defRPr sz="2200">
                <a:solidFill>
                  <a:schemeClr val="accent1">
                    <a:lumMod val="50000"/>
                  </a:schemeClr>
                </a:solidFill>
                <a:latin typeface="Calibri" pitchFamily="34" charset="0"/>
              </a:defRPr>
            </a:lvl3pPr>
            <a:lvl4pPr marL="1200150" indent="-171450" algn="l" rtl="0" eaLnBrk="1" fontAlgn="base" hangingPunct="1">
              <a:spcBef>
                <a:spcPct val="0"/>
              </a:spcBef>
              <a:spcAft>
                <a:spcPct val="35000"/>
              </a:spcAft>
              <a:buClr>
                <a:schemeClr val="accent4">
                  <a:lumMod val="75000"/>
                </a:schemeClr>
              </a:buClr>
              <a:buSzPct val="80000"/>
              <a:buFont typeface="Wingdings" pitchFamily="2" charset="2"/>
              <a:buChar char="§"/>
              <a:defRPr sz="2200">
                <a:solidFill>
                  <a:schemeClr val="accent1">
                    <a:lumMod val="50000"/>
                  </a:schemeClr>
                </a:solidFill>
                <a:latin typeface="Calibri" pitchFamily="34" charset="0"/>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a:lstStyle>
          <a:p>
            <a:pPr marL="0" indent="0">
              <a:buFont typeface="Wingdings" pitchFamily="2" charset="2"/>
              <a:buNone/>
            </a:pPr>
            <a:r>
              <a:rPr lang="en-US" sz="3600" dirty="0">
                <a:gradFill>
                  <a:gsLst>
                    <a:gs pos="2917">
                      <a:srgbClr val="FFFFFF"/>
                    </a:gs>
                    <a:gs pos="12000">
                      <a:srgbClr val="FFFFFF"/>
                    </a:gs>
                  </a:gsLst>
                  <a:lin ang="5400000" scaled="0"/>
                </a:gradFill>
              </a:rPr>
              <a:t>Open Booking </a:t>
            </a:r>
            <a:r>
              <a:rPr lang="en-US" sz="3600" b="1" i="1" dirty="0" smtClean="0">
                <a:gradFill>
                  <a:gsLst>
                    <a:gs pos="2917">
                      <a:srgbClr val="FFFFFF"/>
                    </a:gs>
                    <a:gs pos="12000">
                      <a:srgbClr val="FFFFFF"/>
                    </a:gs>
                  </a:gsLst>
                  <a:lin ang="5400000" scaled="0"/>
                </a:gradFill>
              </a:rPr>
              <a:t>strengthens</a:t>
            </a:r>
            <a:r>
              <a:rPr lang="en-US" sz="3600" i="1" dirty="0" smtClean="0">
                <a:gradFill>
                  <a:gsLst>
                    <a:gs pos="2917">
                      <a:srgbClr val="FFFFFF"/>
                    </a:gs>
                    <a:gs pos="12000">
                      <a:srgbClr val="FFFFFF"/>
                    </a:gs>
                  </a:gsLst>
                  <a:lin ang="5400000" scaled="0"/>
                </a:gradFill>
              </a:rPr>
              <a:t> </a:t>
            </a:r>
            <a:r>
              <a:rPr lang="en-US" sz="3600" dirty="0" smtClean="0">
                <a:gradFill>
                  <a:gsLst>
                    <a:gs pos="2917">
                      <a:srgbClr val="FFFFFF"/>
                    </a:gs>
                    <a:gs pos="12000">
                      <a:srgbClr val="FFFFFF"/>
                    </a:gs>
                  </a:gsLst>
                  <a:lin ang="5400000" scaled="0"/>
                </a:gradFill>
              </a:rPr>
              <a:t>managed travel by </a:t>
            </a:r>
            <a:r>
              <a:rPr lang="en-US" sz="3600" b="1" i="1" dirty="0" smtClean="0">
                <a:gradFill>
                  <a:gsLst>
                    <a:gs pos="2917">
                      <a:srgbClr val="FFFFFF"/>
                    </a:gs>
                    <a:gs pos="12000">
                      <a:srgbClr val="FFFFFF"/>
                    </a:gs>
                  </a:gsLst>
                  <a:lin ang="5400000" scaled="0"/>
                </a:gradFill>
              </a:rPr>
              <a:t>trusting</a:t>
            </a:r>
            <a:r>
              <a:rPr lang="en-US" sz="3600" dirty="0" smtClean="0">
                <a:gradFill>
                  <a:gsLst>
                    <a:gs pos="2917">
                      <a:srgbClr val="FFFFFF"/>
                    </a:gs>
                    <a:gs pos="12000">
                      <a:srgbClr val="FFFFFF"/>
                    </a:gs>
                  </a:gsLst>
                  <a:lin ang="5400000" scaled="0"/>
                </a:gradFill>
              </a:rPr>
              <a:t> and </a:t>
            </a:r>
            <a:r>
              <a:rPr lang="en-US" sz="3600" b="1" i="1" dirty="0" smtClean="0">
                <a:gradFill>
                  <a:gsLst>
                    <a:gs pos="2917">
                      <a:srgbClr val="FFFFFF"/>
                    </a:gs>
                    <a:gs pos="12000">
                      <a:srgbClr val="FFFFFF"/>
                    </a:gs>
                  </a:gsLst>
                  <a:lin ang="5400000" scaled="0"/>
                </a:gradFill>
              </a:rPr>
              <a:t>enabling</a:t>
            </a:r>
            <a:r>
              <a:rPr lang="en-US" sz="3600" dirty="0" smtClean="0">
                <a:gradFill>
                  <a:gsLst>
                    <a:gs pos="2917">
                      <a:srgbClr val="FFFFFF"/>
                    </a:gs>
                    <a:gs pos="12000">
                      <a:srgbClr val="FFFFFF"/>
                    </a:gs>
                  </a:gsLst>
                  <a:lin ang="5400000" scaled="0"/>
                </a:gradFill>
              </a:rPr>
              <a:t> </a:t>
            </a:r>
            <a:r>
              <a:rPr lang="en-US" sz="3600" dirty="0">
                <a:gradFill>
                  <a:gsLst>
                    <a:gs pos="2917">
                      <a:srgbClr val="FFFFFF"/>
                    </a:gs>
                    <a:gs pos="12000">
                      <a:srgbClr val="FFFFFF"/>
                    </a:gs>
                  </a:gsLst>
                  <a:lin ang="5400000" scaled="0"/>
                </a:gradFill>
              </a:rPr>
              <a:t>travelers to make smart purchasing decisions </a:t>
            </a:r>
            <a:r>
              <a:rPr lang="en-US" sz="3600" dirty="0" smtClean="0">
                <a:gradFill>
                  <a:gsLst>
                    <a:gs pos="2917">
                      <a:srgbClr val="FFFFFF"/>
                    </a:gs>
                    <a:gs pos="12000">
                      <a:srgbClr val="FFFFFF"/>
                    </a:gs>
                  </a:gsLst>
                  <a:lin ang="5400000" scaled="0"/>
                </a:gradFill>
              </a:rPr>
              <a:t>and bringing the data back to the </a:t>
            </a:r>
            <a:r>
              <a:rPr lang="en-US" sz="3600" dirty="0">
                <a:gradFill>
                  <a:gsLst>
                    <a:gs pos="2917">
                      <a:srgbClr val="FFFFFF"/>
                    </a:gs>
                    <a:gs pos="12000">
                      <a:srgbClr val="FFFFFF"/>
                    </a:gs>
                  </a:gsLst>
                  <a:lin ang="5400000" scaled="0"/>
                </a:gradFill>
              </a:rPr>
              <a:t>travel manager.</a:t>
            </a:r>
          </a:p>
        </p:txBody>
      </p:sp>
    </p:spTree>
    <p:extLst>
      <p:ext uri="{BB962C8B-B14F-4D97-AF65-F5344CB8AC3E}">
        <p14:creationId xmlns:p14="http://schemas.microsoft.com/office/powerpoint/2010/main" val="787285027"/>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750" fill="hold"/>
                                        <p:tgtEl>
                                          <p:spTgt spid="15"/>
                                        </p:tgtEl>
                                        <p:attrNameLst>
                                          <p:attrName>ppt_x</p:attrName>
                                        </p:attrNameLst>
                                      </p:cBhvr>
                                      <p:tavLst>
                                        <p:tav tm="0">
                                          <p:val>
                                            <p:strVal val="0-#ppt_w/2"/>
                                          </p:val>
                                        </p:tav>
                                        <p:tav tm="100000">
                                          <p:val>
                                            <p:strVal val="#ppt_x"/>
                                          </p:val>
                                        </p:tav>
                                      </p:tavLst>
                                    </p:anim>
                                    <p:anim calcmode="lin" valueType="num">
                                      <p:cBhvr additive="base">
                                        <p:cTn id="8" dur="75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10" presetClass="entr" presetSubtype="0" fill="hold" nodeType="after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par>
                          <p:cTn id="13" fill="hold">
                            <p:stCondLst>
                              <p:cond delay="1250"/>
                            </p:stCondLst>
                            <p:childTnLst>
                              <p:par>
                                <p:cTn id="14" presetID="10"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2050"/>
                                        </p:tgtEl>
                                      </p:cBhvr>
                                    </p:animEffect>
                                    <p:set>
                                      <p:cBhvr>
                                        <p:cTn id="26" dur="1" fill="hold">
                                          <p:stCondLst>
                                            <p:cond delay="499"/>
                                          </p:stCondLst>
                                        </p:cTn>
                                        <p:tgtEl>
                                          <p:spTgt spid="2050"/>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12"/>
                                        </p:tgtEl>
                                      </p:cBhvr>
                                    </p:animEffect>
                                    <p:set>
                                      <p:cBhvr>
                                        <p:cTn id="29" dur="1" fill="hold">
                                          <p:stCondLst>
                                            <p:cond delay="499"/>
                                          </p:stCondLst>
                                        </p:cTn>
                                        <p:tgtEl>
                                          <p:spTgt spid="12"/>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18"/>
                                        </p:tgtEl>
                                      </p:cBhvr>
                                    </p:animEffect>
                                    <p:set>
                                      <p:cBhvr>
                                        <p:cTn id="32" dur="1" fill="hold">
                                          <p:stCondLst>
                                            <p:cond delay="499"/>
                                          </p:stCondLst>
                                        </p:cTn>
                                        <p:tgtEl>
                                          <p:spTgt spid="18"/>
                                        </p:tgtEl>
                                        <p:attrNameLst>
                                          <p:attrName>style.visibility</p:attrName>
                                        </p:attrNameLst>
                                      </p:cBhvr>
                                      <p:to>
                                        <p:strVal val="hidden"/>
                                      </p:to>
                                    </p:se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21508"/>
                                        </p:tgtEl>
                                        <p:attrNameLst>
                                          <p:attrName>style.visibility</p:attrName>
                                        </p:attrNameLst>
                                      </p:cBhvr>
                                      <p:to>
                                        <p:strVal val="visible"/>
                                      </p:to>
                                    </p:set>
                                    <p:animEffect transition="in" filter="fade">
                                      <p:cBhvr>
                                        <p:cTn id="36" dur="500"/>
                                        <p:tgtEl>
                                          <p:spTgt spid="21508"/>
                                        </p:tgtEl>
                                      </p:cBhvr>
                                    </p:animEffect>
                                  </p:childTnLst>
                                </p:cTn>
                              </p:par>
                            </p:childTnLst>
                          </p:cTn>
                        </p:par>
                        <p:par>
                          <p:cTn id="37" fill="hold">
                            <p:stCondLst>
                              <p:cond delay="1000"/>
                            </p:stCondLst>
                            <p:childTnLst>
                              <p:par>
                                <p:cTn id="38" presetID="10"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2" grpId="0" animBg="1"/>
      <p:bldP spid="12" grpId="1"/>
      <p:bldP spid="18" grpId="0"/>
      <p:bldP spid="18" grpId="1"/>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Booking Direct strengthens managed travel </a:t>
            </a:r>
            <a:endParaRPr lang="en-US" dirty="0"/>
          </a:p>
        </p:txBody>
      </p:sp>
      <p:grpSp>
        <p:nvGrpSpPr>
          <p:cNvPr id="8" name="Group 7"/>
          <p:cNvGrpSpPr/>
          <p:nvPr/>
        </p:nvGrpSpPr>
        <p:grpSpPr>
          <a:xfrm>
            <a:off x="-1" y="2224299"/>
            <a:ext cx="9144002" cy="4633701"/>
            <a:chOff x="-1" y="2224299"/>
            <a:chExt cx="9144002" cy="4633701"/>
          </a:xfrm>
        </p:grpSpPr>
        <p:pic>
          <p:nvPicPr>
            <p:cNvPr id="9" name="Picture 2" descr="\\SFP\Work\Clients\Concur\4-02753_Fusion2012_Albrecht\Purchased\40-credits\iStock_14113783Large_Businessman_Businesswoman_Travel_CUTOUT.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9974" r="-1"/>
            <a:stretch/>
          </p:blipFill>
          <p:spPr bwMode="auto">
            <a:xfrm>
              <a:off x="-1" y="2224299"/>
              <a:ext cx="5686424" cy="463370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4200525" y="2224299"/>
              <a:ext cx="4943476" cy="4633701"/>
            </a:xfrm>
            <a:prstGeom prst="rect">
              <a:avLst/>
            </a:prstGeom>
            <a:gradFill>
              <a:gsLst>
                <a:gs pos="0">
                  <a:srgbClr val="FFFFFF">
                    <a:alpha val="0"/>
                  </a:srgbClr>
                </a:gs>
                <a:gs pos="14000">
                  <a:srgbClr val="FFFFFF"/>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gradFill>
                  <a:gsLst>
                    <a:gs pos="3750">
                      <a:srgbClr val="FFFFFF"/>
                    </a:gs>
                    <a:gs pos="15000">
                      <a:srgbClr val="FFFFFF"/>
                    </a:gs>
                  </a:gsLst>
                  <a:lin ang="10800000" scaled="0"/>
                </a:gradFill>
              </a:endParaRPr>
            </a:p>
          </p:txBody>
        </p:sp>
      </p:grpSp>
      <p:sp>
        <p:nvSpPr>
          <p:cNvPr id="11" name="Rectangle 10"/>
          <p:cNvSpPr/>
          <p:nvPr/>
        </p:nvSpPr>
        <p:spPr bwMode="blackWhite">
          <a:xfrm>
            <a:off x="-1" y="1493838"/>
            <a:ext cx="9144001" cy="990600"/>
          </a:xfrm>
          <a:prstGeom prst="rect">
            <a:avLst/>
          </a:prstGeom>
          <a:gradFill flip="none" rotWithShape="1">
            <a:gsLst>
              <a:gs pos="0">
                <a:srgbClr val="CA5C02">
                  <a:alpha val="0"/>
                </a:srgbClr>
              </a:gs>
              <a:gs pos="61000">
                <a:srgbClr val="CA5C02"/>
              </a:gs>
              <a:gs pos="100000">
                <a:schemeClr val="accent3"/>
              </a:gs>
              <a:gs pos="31000">
                <a:schemeClr val="accent3"/>
              </a:gs>
            </a:gsLst>
            <a:lin ang="10800000" scaled="0"/>
            <a:tileRect/>
          </a:gradFill>
          <a:ln w="9525">
            <a:noFill/>
            <a:miter lim="800000"/>
            <a:headEnd/>
            <a:tailEnd/>
          </a:ln>
          <a:effectLst/>
        </p:spPr>
        <p:txBody>
          <a:bodyPr wrap="square" anchor="ctr"/>
          <a:lstStyle/>
          <a:p>
            <a:pPr algn="ctr" fontAlgn="base">
              <a:lnSpc>
                <a:spcPct val="90000"/>
              </a:lnSpc>
              <a:spcBef>
                <a:spcPct val="0"/>
              </a:spcBef>
              <a:spcAft>
                <a:spcPct val="0"/>
              </a:spcAft>
            </a:pPr>
            <a:endParaRPr lang="en-US" spc="-20" dirty="0">
              <a:gradFill>
                <a:gsLst>
                  <a:gs pos="100000">
                    <a:srgbClr val="FFFFFF"/>
                  </a:gs>
                  <a:gs pos="0">
                    <a:srgbClr val="FFFFFF"/>
                  </a:gs>
                </a:gsLst>
                <a:lin ang="0" scaled="0"/>
              </a:gradFill>
            </a:endParaRPr>
          </a:p>
        </p:txBody>
      </p:sp>
      <p:sp>
        <p:nvSpPr>
          <p:cNvPr id="12" name="Title 2"/>
          <p:cNvSpPr txBox="1">
            <a:spLocks/>
          </p:cNvSpPr>
          <p:nvPr/>
        </p:nvSpPr>
        <p:spPr bwMode="auto">
          <a:xfrm>
            <a:off x="346075" y="1622884"/>
            <a:ext cx="7111999" cy="732508"/>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lvl1pPr algn="l" rtl="0" eaLnBrk="1" fontAlgn="base" hangingPunct="1">
              <a:lnSpc>
                <a:spcPct val="90000"/>
              </a:lnSpc>
              <a:spcBef>
                <a:spcPct val="0"/>
              </a:spcBef>
              <a:spcAft>
                <a:spcPct val="0"/>
              </a:spcAft>
              <a:defRPr sz="3200">
                <a:gradFill>
                  <a:gsLst>
                    <a:gs pos="0">
                      <a:srgbClr val="FFFF99"/>
                    </a:gs>
                    <a:gs pos="36000">
                      <a:srgbClr val="FFFF99"/>
                    </a:gs>
                    <a:gs pos="86000">
                      <a:srgbClr val="F6AE1E"/>
                    </a:gs>
                  </a:gsLst>
                  <a:lin ang="16200000" scaled="0"/>
                </a:gradFill>
                <a:latin typeface="+mj-lt"/>
                <a:ea typeface="+mj-ea"/>
                <a:cs typeface="+mj-cs"/>
              </a:defRPr>
            </a:lvl1pPr>
            <a:lvl2pPr algn="l" rtl="0" eaLnBrk="1" fontAlgn="base" hangingPunct="1">
              <a:spcBef>
                <a:spcPct val="0"/>
              </a:spcBef>
              <a:spcAft>
                <a:spcPct val="0"/>
              </a:spcAft>
              <a:defRPr sz="3200">
                <a:solidFill>
                  <a:schemeClr val="bg1"/>
                </a:solidFill>
                <a:latin typeface="Arial" charset="0"/>
              </a:defRPr>
            </a:lvl2pPr>
            <a:lvl3pPr algn="l" rtl="0" eaLnBrk="1" fontAlgn="base" hangingPunct="1">
              <a:spcBef>
                <a:spcPct val="0"/>
              </a:spcBef>
              <a:spcAft>
                <a:spcPct val="0"/>
              </a:spcAft>
              <a:defRPr sz="3200">
                <a:solidFill>
                  <a:schemeClr val="bg1"/>
                </a:solidFill>
                <a:latin typeface="Arial" charset="0"/>
              </a:defRPr>
            </a:lvl3pPr>
            <a:lvl4pPr algn="l" rtl="0" eaLnBrk="1" fontAlgn="base" hangingPunct="1">
              <a:spcBef>
                <a:spcPct val="0"/>
              </a:spcBef>
              <a:spcAft>
                <a:spcPct val="0"/>
              </a:spcAft>
              <a:defRPr sz="3200">
                <a:solidFill>
                  <a:schemeClr val="bg1"/>
                </a:solidFill>
                <a:latin typeface="Arial" charset="0"/>
              </a:defRPr>
            </a:lvl4pPr>
            <a:lvl5pPr algn="l" rtl="0" eaLnBrk="1" fontAlgn="base" hangingPunct="1">
              <a:spcBef>
                <a:spcPct val="0"/>
              </a:spcBef>
              <a:spcAft>
                <a:spcPct val="0"/>
              </a:spcAft>
              <a:defRPr sz="3200">
                <a:solidFill>
                  <a:schemeClr val="bg1"/>
                </a:solidFill>
                <a:latin typeface="Arial" charset="0"/>
              </a:defRPr>
            </a:lvl5pPr>
            <a:lvl6pPr marL="457200" algn="l" rtl="0" eaLnBrk="1" fontAlgn="base" hangingPunct="1">
              <a:spcBef>
                <a:spcPct val="0"/>
              </a:spcBef>
              <a:spcAft>
                <a:spcPct val="0"/>
              </a:spcAft>
              <a:defRPr sz="3200">
                <a:solidFill>
                  <a:schemeClr val="tx1"/>
                </a:solidFill>
                <a:latin typeface="Arial" charset="0"/>
              </a:defRPr>
            </a:lvl6pPr>
            <a:lvl7pPr marL="914400" algn="l" rtl="0" eaLnBrk="1" fontAlgn="base" hangingPunct="1">
              <a:spcBef>
                <a:spcPct val="0"/>
              </a:spcBef>
              <a:spcAft>
                <a:spcPct val="0"/>
              </a:spcAft>
              <a:defRPr sz="3200">
                <a:solidFill>
                  <a:schemeClr val="tx1"/>
                </a:solidFill>
                <a:latin typeface="Arial" charset="0"/>
              </a:defRPr>
            </a:lvl7pPr>
            <a:lvl8pPr marL="1371600" algn="l" rtl="0" eaLnBrk="1" fontAlgn="base" hangingPunct="1">
              <a:spcBef>
                <a:spcPct val="0"/>
              </a:spcBef>
              <a:spcAft>
                <a:spcPct val="0"/>
              </a:spcAft>
              <a:defRPr sz="3200">
                <a:solidFill>
                  <a:schemeClr val="tx1"/>
                </a:solidFill>
                <a:latin typeface="Arial" charset="0"/>
              </a:defRPr>
            </a:lvl8pPr>
            <a:lvl9pPr marL="1828800" algn="l" rtl="0" eaLnBrk="1" fontAlgn="base" hangingPunct="1">
              <a:spcBef>
                <a:spcPct val="0"/>
              </a:spcBef>
              <a:spcAft>
                <a:spcPct val="0"/>
              </a:spcAft>
              <a:defRPr sz="3200">
                <a:solidFill>
                  <a:schemeClr val="tx1"/>
                </a:solidFill>
                <a:latin typeface="Arial" charset="0"/>
              </a:defRPr>
            </a:lvl9pPr>
          </a:lstStyle>
          <a:p>
            <a:pPr>
              <a:lnSpc>
                <a:spcPct val="85000"/>
              </a:lnSpc>
            </a:pPr>
            <a:r>
              <a:rPr lang="en-US" sz="2800" b="1" dirty="0">
                <a:gradFill>
                  <a:gsLst>
                    <a:gs pos="0">
                      <a:srgbClr val="FFFFFF"/>
                    </a:gs>
                    <a:gs pos="50000">
                      <a:srgbClr val="FFFFFF"/>
                    </a:gs>
                  </a:gsLst>
                  <a:lin ang="5400000" scaled="0"/>
                </a:gradFill>
                <a:latin typeface="Calibri" pitchFamily="34" charset="0"/>
                <a:ea typeface="+mn-ea"/>
                <a:cs typeface="+mn-cs"/>
              </a:rPr>
              <a:t>Appeals to </a:t>
            </a:r>
            <a:r>
              <a:rPr lang="en-US" sz="2800" b="1" dirty="0" smtClean="0">
                <a:gradFill>
                  <a:gsLst>
                    <a:gs pos="0">
                      <a:srgbClr val="FFFFFF"/>
                    </a:gs>
                    <a:gs pos="50000">
                      <a:srgbClr val="FFFFFF"/>
                    </a:gs>
                  </a:gsLst>
                  <a:lin ang="5400000" scaled="0"/>
                </a:gradFill>
                <a:latin typeface="Calibri" pitchFamily="34" charset="0"/>
                <a:ea typeface="+mn-ea"/>
                <a:cs typeface="+mn-cs"/>
              </a:rPr>
              <a:t>businesses of all sizes by addressing the weaknesses caused by program leakage</a:t>
            </a:r>
            <a:endParaRPr lang="en-US" sz="2800" b="1" dirty="0">
              <a:gradFill>
                <a:gsLst>
                  <a:gs pos="0">
                    <a:srgbClr val="FFFFFF"/>
                  </a:gs>
                  <a:gs pos="50000">
                    <a:srgbClr val="FFFFFF"/>
                  </a:gs>
                </a:gsLst>
                <a:lin ang="5400000" scaled="0"/>
              </a:gradFill>
              <a:latin typeface="Calibri" pitchFamily="34" charset="0"/>
              <a:ea typeface="+mn-ea"/>
              <a:cs typeface="+mn-cs"/>
            </a:endParaRPr>
          </a:p>
        </p:txBody>
      </p:sp>
      <p:sp>
        <p:nvSpPr>
          <p:cNvPr id="13" name="Rectangle 12"/>
          <p:cNvSpPr/>
          <p:nvPr/>
        </p:nvSpPr>
        <p:spPr>
          <a:xfrm>
            <a:off x="4389121" y="2712720"/>
            <a:ext cx="4754880" cy="502920"/>
          </a:xfrm>
          <a:prstGeom prst="rect">
            <a:avLst/>
          </a:prstGeom>
          <a:gradFill>
            <a:gsLst>
              <a:gs pos="0">
                <a:schemeClr val="tx1">
                  <a:lumMod val="75000"/>
                </a:schemeClr>
              </a:gs>
              <a:gs pos="66000">
                <a:schemeClr val="tx1"/>
              </a:gs>
              <a:gs pos="100000">
                <a:schemeClr val="tx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548640" bIns="45720" numCol="1" spcCol="0" rtlCol="0" fromWordArt="0" anchor="ctr" anchorCtr="0" forceAA="0" compatLnSpc="1">
            <a:prstTxWarp prst="textNoShape">
              <a:avLst/>
            </a:prstTxWarp>
            <a:noAutofit/>
          </a:bodyPr>
          <a:lstStyle/>
          <a:p>
            <a:pPr>
              <a:lnSpc>
                <a:spcPct val="90000"/>
              </a:lnSpc>
            </a:pPr>
            <a:r>
              <a:rPr lang="en-US" sz="2400" dirty="0">
                <a:gradFill>
                  <a:gsLst>
                    <a:gs pos="3750">
                      <a:srgbClr val="FFFFFF"/>
                    </a:gs>
                    <a:gs pos="15000">
                      <a:srgbClr val="FFFFFF"/>
                    </a:gs>
                  </a:gsLst>
                  <a:lin ang="5400000" scaled="0"/>
                </a:gradFill>
              </a:rPr>
              <a:t>Missed supplier discounts</a:t>
            </a:r>
          </a:p>
        </p:txBody>
      </p:sp>
      <p:sp>
        <p:nvSpPr>
          <p:cNvPr id="14" name="Rectangle 13"/>
          <p:cNvSpPr/>
          <p:nvPr/>
        </p:nvSpPr>
        <p:spPr>
          <a:xfrm>
            <a:off x="4389121" y="3311292"/>
            <a:ext cx="4754880" cy="707757"/>
          </a:xfrm>
          <a:prstGeom prst="rect">
            <a:avLst/>
          </a:prstGeom>
          <a:gradFill>
            <a:gsLst>
              <a:gs pos="0">
                <a:schemeClr val="tx1">
                  <a:lumMod val="75000"/>
                </a:schemeClr>
              </a:gs>
              <a:gs pos="66000">
                <a:schemeClr val="tx1"/>
              </a:gs>
              <a:gs pos="100000">
                <a:schemeClr val="tx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548640" bIns="45720" numCol="1" spcCol="0" rtlCol="0" fromWordArt="0" anchor="ctr" anchorCtr="0" forceAA="0" compatLnSpc="1">
            <a:prstTxWarp prst="textNoShape">
              <a:avLst/>
            </a:prstTxWarp>
            <a:noAutofit/>
          </a:bodyPr>
          <a:lstStyle/>
          <a:p>
            <a:pPr>
              <a:lnSpc>
                <a:spcPct val="90000"/>
              </a:lnSpc>
            </a:pPr>
            <a:r>
              <a:rPr lang="en-US" sz="2400" dirty="0">
                <a:gradFill>
                  <a:gsLst>
                    <a:gs pos="3750">
                      <a:srgbClr val="FFFFFF"/>
                    </a:gs>
                    <a:gs pos="15000">
                      <a:srgbClr val="FFFFFF"/>
                    </a:gs>
                  </a:gsLst>
                  <a:lin ang="5400000" scaled="0"/>
                </a:gradFill>
              </a:rPr>
              <a:t>Poor travel policy enforcement</a:t>
            </a:r>
          </a:p>
        </p:txBody>
      </p:sp>
      <p:sp>
        <p:nvSpPr>
          <p:cNvPr id="15" name="Rectangle 14"/>
          <p:cNvSpPr/>
          <p:nvPr/>
        </p:nvSpPr>
        <p:spPr>
          <a:xfrm>
            <a:off x="4389121" y="4114585"/>
            <a:ext cx="4754880" cy="735053"/>
          </a:xfrm>
          <a:prstGeom prst="rect">
            <a:avLst/>
          </a:prstGeom>
          <a:gradFill>
            <a:gsLst>
              <a:gs pos="0">
                <a:schemeClr val="tx1">
                  <a:lumMod val="75000"/>
                </a:schemeClr>
              </a:gs>
              <a:gs pos="66000">
                <a:schemeClr val="tx1"/>
              </a:gs>
              <a:gs pos="100000">
                <a:schemeClr val="tx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548640" bIns="45720" numCol="1" spcCol="0" rtlCol="0" fromWordArt="0" anchor="ctr" anchorCtr="0" forceAA="0" compatLnSpc="1">
            <a:prstTxWarp prst="textNoShape">
              <a:avLst/>
            </a:prstTxWarp>
            <a:noAutofit/>
          </a:bodyPr>
          <a:lstStyle/>
          <a:p>
            <a:pPr>
              <a:lnSpc>
                <a:spcPct val="90000"/>
              </a:lnSpc>
            </a:pPr>
            <a:r>
              <a:rPr lang="en-US" sz="2400" dirty="0">
                <a:gradFill>
                  <a:gsLst>
                    <a:gs pos="3750">
                      <a:srgbClr val="FFFFFF"/>
                    </a:gs>
                    <a:gs pos="15000">
                      <a:srgbClr val="FFFFFF"/>
                    </a:gs>
                  </a:gsLst>
                  <a:lin ang="5400000" scaled="0"/>
                </a:gradFill>
              </a:rPr>
              <a:t>Incomplete spend analysis</a:t>
            </a:r>
          </a:p>
        </p:txBody>
      </p:sp>
      <p:sp>
        <p:nvSpPr>
          <p:cNvPr id="16" name="Rectangle 15"/>
          <p:cNvSpPr/>
          <p:nvPr/>
        </p:nvSpPr>
        <p:spPr>
          <a:xfrm>
            <a:off x="4389121" y="4917879"/>
            <a:ext cx="4754880" cy="822960"/>
          </a:xfrm>
          <a:prstGeom prst="rect">
            <a:avLst/>
          </a:prstGeom>
          <a:gradFill>
            <a:gsLst>
              <a:gs pos="0">
                <a:schemeClr val="tx1">
                  <a:lumMod val="75000"/>
                </a:schemeClr>
              </a:gs>
              <a:gs pos="66000">
                <a:schemeClr val="tx1"/>
              </a:gs>
              <a:gs pos="100000">
                <a:schemeClr val="tx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097280" bIns="45720" numCol="1" spcCol="0" rtlCol="0" fromWordArt="0" anchor="ctr" anchorCtr="0" forceAA="0" compatLnSpc="1">
            <a:prstTxWarp prst="textNoShape">
              <a:avLst/>
            </a:prstTxWarp>
            <a:noAutofit/>
          </a:bodyPr>
          <a:lstStyle/>
          <a:p>
            <a:pPr>
              <a:lnSpc>
                <a:spcPct val="90000"/>
              </a:lnSpc>
            </a:pPr>
            <a:r>
              <a:rPr lang="en-US" sz="2400" dirty="0">
                <a:gradFill>
                  <a:gsLst>
                    <a:gs pos="3750">
                      <a:srgbClr val="FFFFFF"/>
                    </a:gs>
                    <a:gs pos="15000">
                      <a:srgbClr val="FFFFFF"/>
                    </a:gs>
                  </a:gsLst>
                  <a:lin ang="5400000" scaled="0"/>
                </a:gradFill>
              </a:rPr>
              <a:t>Ineffective Safety and </a:t>
            </a:r>
            <a:r>
              <a:rPr lang="en-US" sz="2400" dirty="0" smtClean="0">
                <a:gradFill>
                  <a:gsLst>
                    <a:gs pos="3750">
                      <a:srgbClr val="FFFFFF"/>
                    </a:gs>
                    <a:gs pos="15000">
                      <a:srgbClr val="FFFFFF"/>
                    </a:gs>
                  </a:gsLst>
                  <a:lin ang="5400000" scaled="0"/>
                </a:gradFill>
              </a:rPr>
              <a:t>Security procedures</a:t>
            </a:r>
            <a:endParaRPr lang="en-US" sz="2400" dirty="0">
              <a:gradFill>
                <a:gsLst>
                  <a:gs pos="3750">
                    <a:srgbClr val="FFFFFF"/>
                  </a:gs>
                  <a:gs pos="15000">
                    <a:srgbClr val="FFFFFF"/>
                  </a:gs>
                </a:gsLst>
                <a:lin ang="5400000" scaled="0"/>
              </a:gradFill>
            </a:endParaRPr>
          </a:p>
        </p:txBody>
      </p:sp>
      <p:sp>
        <p:nvSpPr>
          <p:cNvPr id="17" name="Rectangle 16"/>
          <p:cNvSpPr/>
          <p:nvPr/>
        </p:nvSpPr>
        <p:spPr>
          <a:xfrm>
            <a:off x="4389121" y="5809197"/>
            <a:ext cx="4754880" cy="741728"/>
          </a:xfrm>
          <a:prstGeom prst="rect">
            <a:avLst/>
          </a:prstGeom>
          <a:gradFill>
            <a:gsLst>
              <a:gs pos="0">
                <a:schemeClr val="tx1">
                  <a:lumMod val="75000"/>
                </a:schemeClr>
              </a:gs>
              <a:gs pos="66000">
                <a:schemeClr val="tx1"/>
              </a:gs>
              <a:gs pos="100000">
                <a:schemeClr val="tx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548640" bIns="45720" numCol="1" spcCol="0" rtlCol="0" fromWordArt="0" anchor="ctr" anchorCtr="0" forceAA="0" compatLnSpc="1">
            <a:prstTxWarp prst="textNoShape">
              <a:avLst/>
            </a:prstTxWarp>
            <a:noAutofit/>
          </a:bodyPr>
          <a:lstStyle/>
          <a:p>
            <a:pPr>
              <a:lnSpc>
                <a:spcPct val="90000"/>
              </a:lnSpc>
            </a:pPr>
            <a:r>
              <a:rPr lang="en-US" sz="2400" dirty="0">
                <a:gradFill>
                  <a:gsLst>
                    <a:gs pos="3750">
                      <a:srgbClr val="FFFFFF"/>
                    </a:gs>
                    <a:gs pos="15000">
                      <a:srgbClr val="FFFFFF"/>
                    </a:gs>
                  </a:gsLst>
                  <a:lin ang="5400000" scaled="0"/>
                </a:gradFill>
              </a:rPr>
              <a:t>Inefficient expense reporting </a:t>
            </a:r>
          </a:p>
        </p:txBody>
      </p:sp>
    </p:spTree>
    <p:extLst>
      <p:ext uri="{BB962C8B-B14F-4D97-AF65-F5344CB8AC3E}">
        <p14:creationId xmlns:p14="http://schemas.microsoft.com/office/powerpoint/2010/main" val="2383896057"/>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1000"/>
                                        <p:tgtEl>
                                          <p:spTgt spid="11"/>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childTnLst>
                                </p:cTn>
                              </p:par>
                            </p:childTnLst>
                          </p:cTn>
                        </p:par>
                        <p:par>
                          <p:cTn id="11" fill="hold">
                            <p:stCondLst>
                              <p:cond delay="1500"/>
                            </p:stCondLst>
                            <p:childTnLst>
                              <p:par>
                                <p:cTn id="12" presetID="10" presetClass="entr" presetSubtype="0"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750"/>
                                        <p:tgtEl>
                                          <p:spTgt spid="13"/>
                                        </p:tgtEl>
                                      </p:cBhvr>
                                    </p:animEffect>
                                  </p:childTnLst>
                                </p:cTn>
                              </p:par>
                              <p:par>
                                <p:cTn id="15" presetID="35" presetClass="path" presetSubtype="0" decel="100000" fill="hold" grpId="1" nodeType="withEffect">
                                  <p:stCondLst>
                                    <p:cond delay="0"/>
                                  </p:stCondLst>
                                  <p:childTnLst>
                                    <p:animMotion origin="layout" path="M 0.03645 -1.48148E-6 L 4.44444E-6 -1.48148E-6 " pathEditMode="relative" rAng="0" ptsTypes="AA">
                                      <p:cBhvr>
                                        <p:cTn id="16" dur="750" fill="hold"/>
                                        <p:tgtEl>
                                          <p:spTgt spid="13"/>
                                        </p:tgtEl>
                                        <p:attrNameLst>
                                          <p:attrName>ppt_x</p:attrName>
                                          <p:attrName>ppt_y</p:attrName>
                                        </p:attrNameLst>
                                      </p:cBhvr>
                                      <p:rCtr x="-1823" y="0"/>
                                    </p:animMotion>
                                  </p:childTnLst>
                                </p:cTn>
                              </p:par>
                            </p:childTnLst>
                          </p:cTn>
                        </p:par>
                        <p:par>
                          <p:cTn id="17" fill="hold">
                            <p:stCondLst>
                              <p:cond delay="2250"/>
                            </p:stCondLst>
                            <p:childTnLst>
                              <p:par>
                                <p:cTn id="18" presetID="10" presetClass="entr" presetSubtype="0"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750"/>
                                        <p:tgtEl>
                                          <p:spTgt spid="14"/>
                                        </p:tgtEl>
                                      </p:cBhvr>
                                    </p:animEffect>
                                  </p:childTnLst>
                                </p:cTn>
                              </p:par>
                              <p:par>
                                <p:cTn id="21" presetID="35" presetClass="path" presetSubtype="0" decel="100000" fill="hold" grpId="1" nodeType="withEffect">
                                  <p:stCondLst>
                                    <p:cond delay="0"/>
                                  </p:stCondLst>
                                  <p:childTnLst>
                                    <p:animMotion origin="layout" path="M 0.03646 -1.11111E-6 L -5.55556E-7 -1.11111E-6 " pathEditMode="relative" rAng="0" ptsTypes="AA">
                                      <p:cBhvr>
                                        <p:cTn id="22" dur="750" fill="hold"/>
                                        <p:tgtEl>
                                          <p:spTgt spid="14"/>
                                        </p:tgtEl>
                                        <p:attrNameLst>
                                          <p:attrName>ppt_x</p:attrName>
                                          <p:attrName>ppt_y</p:attrName>
                                        </p:attrNameLst>
                                      </p:cBhvr>
                                      <p:rCtr x="-1823" y="0"/>
                                    </p:animMotion>
                                  </p:childTnLst>
                                </p:cTn>
                              </p:par>
                            </p:childTnLst>
                          </p:cTn>
                        </p:par>
                        <p:par>
                          <p:cTn id="23" fill="hold">
                            <p:stCondLst>
                              <p:cond delay="3000"/>
                            </p:stCondLst>
                            <p:childTnLst>
                              <p:par>
                                <p:cTn id="24" presetID="10"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750"/>
                                        <p:tgtEl>
                                          <p:spTgt spid="15"/>
                                        </p:tgtEl>
                                      </p:cBhvr>
                                    </p:animEffect>
                                  </p:childTnLst>
                                </p:cTn>
                              </p:par>
                              <p:par>
                                <p:cTn id="27" presetID="35" presetClass="path" presetSubtype="0" decel="100000" fill="hold" grpId="1" nodeType="withEffect">
                                  <p:stCondLst>
                                    <p:cond delay="0"/>
                                  </p:stCondLst>
                                  <p:childTnLst>
                                    <p:animMotion origin="layout" path="M 0.03645 -7.40741E-7 L 4.44444E-6 -7.40741E-7 " pathEditMode="relative" rAng="0" ptsTypes="AA">
                                      <p:cBhvr>
                                        <p:cTn id="28" dur="750" fill="hold"/>
                                        <p:tgtEl>
                                          <p:spTgt spid="15"/>
                                        </p:tgtEl>
                                        <p:attrNameLst>
                                          <p:attrName>ppt_x</p:attrName>
                                          <p:attrName>ppt_y</p:attrName>
                                        </p:attrNameLst>
                                      </p:cBhvr>
                                      <p:rCtr x="-1823" y="0"/>
                                    </p:animMotion>
                                  </p:childTnLst>
                                </p:cTn>
                              </p:par>
                            </p:childTnLst>
                          </p:cTn>
                        </p:par>
                        <p:par>
                          <p:cTn id="29" fill="hold">
                            <p:stCondLst>
                              <p:cond delay="3750"/>
                            </p:stCondLst>
                            <p:childTnLst>
                              <p:par>
                                <p:cTn id="30" presetID="10"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750"/>
                                        <p:tgtEl>
                                          <p:spTgt spid="16"/>
                                        </p:tgtEl>
                                      </p:cBhvr>
                                    </p:animEffect>
                                  </p:childTnLst>
                                </p:cTn>
                              </p:par>
                              <p:par>
                                <p:cTn id="33" presetID="35" presetClass="path" presetSubtype="0" decel="100000" fill="hold" grpId="1" nodeType="withEffect">
                                  <p:stCondLst>
                                    <p:cond delay="0"/>
                                  </p:stCondLst>
                                  <p:childTnLst>
                                    <p:animMotion origin="layout" path="M 0.03646 1.11022E-16 L -2.22222E-6 1.11022E-16 " pathEditMode="relative" rAng="0" ptsTypes="AA">
                                      <p:cBhvr>
                                        <p:cTn id="34" dur="750" fill="hold"/>
                                        <p:tgtEl>
                                          <p:spTgt spid="16"/>
                                        </p:tgtEl>
                                        <p:attrNameLst>
                                          <p:attrName>ppt_x</p:attrName>
                                          <p:attrName>ppt_y</p:attrName>
                                        </p:attrNameLst>
                                      </p:cBhvr>
                                      <p:rCtr x="-1823" y="0"/>
                                    </p:animMotion>
                                  </p:childTnLst>
                                </p:cTn>
                              </p:par>
                            </p:childTnLst>
                          </p:cTn>
                        </p:par>
                        <p:par>
                          <p:cTn id="35" fill="hold">
                            <p:stCondLst>
                              <p:cond delay="4500"/>
                            </p:stCondLst>
                            <p:childTnLst>
                              <p:par>
                                <p:cTn id="36" presetID="10"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750"/>
                                        <p:tgtEl>
                                          <p:spTgt spid="17"/>
                                        </p:tgtEl>
                                      </p:cBhvr>
                                    </p:animEffect>
                                  </p:childTnLst>
                                </p:cTn>
                              </p:par>
                              <p:par>
                                <p:cTn id="39" presetID="35" presetClass="path" presetSubtype="0" decel="100000" fill="hold" grpId="1" nodeType="withEffect">
                                  <p:stCondLst>
                                    <p:cond delay="0"/>
                                  </p:stCondLst>
                                  <p:childTnLst>
                                    <p:animMotion origin="layout" path="M 0.03646 7.40741E-7 L -5.55556E-7 7.40741E-7 " pathEditMode="relative" rAng="0" ptsTypes="AA">
                                      <p:cBhvr>
                                        <p:cTn id="40" dur="750" fill="hold"/>
                                        <p:tgtEl>
                                          <p:spTgt spid="17"/>
                                        </p:tgtEl>
                                        <p:attrNameLst>
                                          <p:attrName>ppt_x</p:attrName>
                                          <p:attrName>ppt_y</p:attrName>
                                        </p:attrNameLst>
                                      </p:cBhvr>
                                      <p:rCtr x="-182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493838"/>
            <a:ext cx="9144000" cy="44805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gradFill>
                <a:gsLst>
                  <a:gs pos="3750">
                    <a:srgbClr val="FFFFFF"/>
                  </a:gs>
                  <a:gs pos="15000">
                    <a:srgbClr val="FFFFFF"/>
                  </a:gs>
                </a:gsLst>
                <a:lin ang="5400000" scaled="0"/>
              </a:gradFill>
            </a:endParaRPr>
          </a:p>
        </p:txBody>
      </p:sp>
      <p:sp>
        <p:nvSpPr>
          <p:cNvPr id="5" name="Text Placeholder 3"/>
          <p:cNvSpPr txBox="1">
            <a:spLocks/>
          </p:cNvSpPr>
          <p:nvPr/>
        </p:nvSpPr>
        <p:spPr bwMode="auto">
          <a:xfrm>
            <a:off x="822960" y="2377440"/>
            <a:ext cx="7498080" cy="1446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171450" indent="-171450" algn="l" rtl="0" eaLnBrk="1" fontAlgn="base" hangingPunct="1">
              <a:spcBef>
                <a:spcPct val="0"/>
              </a:spcBef>
              <a:spcAft>
                <a:spcPct val="35000"/>
              </a:spcAft>
              <a:buClr>
                <a:schemeClr val="accent3"/>
              </a:buClr>
              <a:buSzPct val="80000"/>
              <a:buFont typeface="Arial" pitchFamily="34" charset="0"/>
              <a:buChar char="•"/>
              <a:defRPr lang="en-US" sz="2400" dirty="0" smtClean="0">
                <a:gradFill>
                  <a:gsLst>
                    <a:gs pos="0">
                      <a:schemeClr val="accent3"/>
                    </a:gs>
                    <a:gs pos="50000">
                      <a:schemeClr val="accent3"/>
                    </a:gs>
                  </a:gsLst>
                  <a:lin ang="5400000" scaled="0"/>
                </a:gradFill>
                <a:latin typeface="Calibri" pitchFamily="34" charset="0"/>
                <a:ea typeface="+mn-ea"/>
                <a:cs typeface="+mn-cs"/>
              </a:defRPr>
            </a:lvl1pPr>
            <a:lvl2pPr marL="514350" indent="-171450" algn="l" rtl="0" eaLnBrk="1" fontAlgn="base" hangingPunct="1">
              <a:spcBef>
                <a:spcPct val="0"/>
              </a:spcBef>
              <a:spcAft>
                <a:spcPct val="35000"/>
              </a:spcAft>
              <a:buClr>
                <a:schemeClr val="accent5"/>
              </a:buClr>
              <a:buSzPct val="80000"/>
              <a:buFont typeface="Arial" pitchFamily="34" charset="0"/>
              <a:buChar char="•"/>
              <a:defRPr sz="2000">
                <a:gradFill>
                  <a:gsLst>
                    <a:gs pos="0">
                      <a:schemeClr val="accent5"/>
                    </a:gs>
                    <a:gs pos="50000">
                      <a:schemeClr val="accent5"/>
                    </a:gs>
                  </a:gsLst>
                  <a:lin ang="5400000" scaled="0"/>
                </a:gradFill>
                <a:latin typeface="Calibri" pitchFamily="34" charset="0"/>
              </a:defRPr>
            </a:lvl2pPr>
            <a:lvl3pPr marL="857250" indent="-171450" algn="l" rtl="0" eaLnBrk="1" fontAlgn="base" hangingPunct="1">
              <a:spcBef>
                <a:spcPct val="0"/>
              </a:spcBef>
              <a:spcAft>
                <a:spcPct val="35000"/>
              </a:spcAft>
              <a:buClr>
                <a:schemeClr val="accent5"/>
              </a:buClr>
              <a:buSzPct val="80000"/>
              <a:buFont typeface="Arial" pitchFamily="34" charset="0"/>
              <a:buChar char="•"/>
              <a:defRPr sz="2000">
                <a:gradFill>
                  <a:gsLst>
                    <a:gs pos="0">
                      <a:schemeClr val="accent5"/>
                    </a:gs>
                    <a:gs pos="50000">
                      <a:schemeClr val="accent5"/>
                    </a:gs>
                  </a:gsLst>
                  <a:lin ang="5400000" scaled="0"/>
                </a:gradFill>
                <a:latin typeface="Calibri" pitchFamily="34" charset="0"/>
              </a:defRPr>
            </a:lvl3pPr>
            <a:lvl4pPr marL="1200150" indent="-171450" algn="l" rtl="0" eaLnBrk="1" fontAlgn="base" hangingPunct="1">
              <a:spcBef>
                <a:spcPct val="0"/>
              </a:spcBef>
              <a:spcAft>
                <a:spcPct val="35000"/>
              </a:spcAft>
              <a:buClr>
                <a:schemeClr val="accent5"/>
              </a:buClr>
              <a:buSzPct val="80000"/>
              <a:buFont typeface="Arial" pitchFamily="34" charset="0"/>
              <a:buChar char="•"/>
              <a:defRPr sz="2000">
                <a:gradFill>
                  <a:gsLst>
                    <a:gs pos="0">
                      <a:schemeClr val="accent5"/>
                    </a:gs>
                    <a:gs pos="50000">
                      <a:schemeClr val="accent5"/>
                    </a:gs>
                  </a:gsLst>
                  <a:lin ang="5400000" scaled="0"/>
                </a:gradFill>
                <a:latin typeface="Calibri" pitchFamily="34" charset="0"/>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a:lstStyle>
          <a:p>
            <a:pPr marL="0" indent="0">
              <a:spcAft>
                <a:spcPts val="0"/>
              </a:spcAft>
              <a:buNone/>
            </a:pPr>
            <a:r>
              <a:rPr lang="en-US" sz="4400" dirty="0" smtClean="0">
                <a:solidFill>
                  <a:srgbClr val="000090"/>
                </a:solidFill>
              </a:rPr>
              <a:t>Why is Open Booking good for the TMC?</a:t>
            </a:r>
            <a:endParaRPr lang="en-US" sz="4400" dirty="0">
              <a:solidFill>
                <a:srgbClr val="000090"/>
              </a:solidFill>
            </a:endParaRPr>
          </a:p>
        </p:txBody>
      </p:sp>
    </p:spTree>
    <p:extLst>
      <p:ext uri="{BB962C8B-B14F-4D97-AF65-F5344CB8AC3E}">
        <p14:creationId xmlns:p14="http://schemas.microsoft.com/office/powerpoint/2010/main" val="3181362777"/>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65760" y="2572536"/>
            <a:ext cx="8412480" cy="1691640"/>
          </a:xfrm>
          <a:prstGeom prst="rect">
            <a:avLst/>
          </a:prstGeom>
          <a:gradFill>
            <a:gsLst>
              <a:gs pos="0">
                <a:srgbClr val="E8E8E8">
                  <a:alpha val="0"/>
                </a:srgbClr>
              </a:gs>
              <a:gs pos="100000">
                <a:srgbClr val="E8E8E8"/>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ctr">
              <a:lnSpc>
                <a:spcPct val="80000"/>
              </a:lnSpc>
            </a:pPr>
            <a:r>
              <a:rPr lang="en-US" sz="4400" spc="100" dirty="0" smtClean="0">
                <a:ln w="18415" cmpd="sng">
                  <a:noFill/>
                  <a:prstDash val="solid"/>
                </a:ln>
                <a:gradFill>
                  <a:gsLst>
                    <a:gs pos="0">
                      <a:schemeClr val="accent1"/>
                    </a:gs>
                    <a:gs pos="50000">
                      <a:schemeClr val="accent1"/>
                    </a:gs>
                  </a:gsLst>
                  <a:lin ang="5400000" scaled="0"/>
                </a:gradFill>
                <a:latin typeface="Calibri" pitchFamily="34" charset="0"/>
                <a:ea typeface="+mj-ea"/>
                <a:cs typeface="+mj-cs"/>
              </a:rPr>
              <a:t>Mega TMC Whitepaper</a:t>
            </a:r>
            <a:endParaRPr lang="en-US" sz="4400" spc="100" dirty="0">
              <a:ln w="18415" cmpd="sng">
                <a:noFill/>
                <a:prstDash val="solid"/>
              </a:ln>
              <a:gradFill>
                <a:gsLst>
                  <a:gs pos="0">
                    <a:schemeClr val="accent1"/>
                  </a:gs>
                  <a:gs pos="50000">
                    <a:schemeClr val="accent1"/>
                  </a:gs>
                </a:gsLst>
                <a:lin ang="5400000" scaled="0"/>
              </a:gradFill>
              <a:latin typeface="Calibri" pitchFamily="34" charset="0"/>
              <a:ea typeface="+mj-ea"/>
              <a:cs typeface="+mj-cs"/>
            </a:endParaRPr>
          </a:p>
        </p:txBody>
      </p:sp>
      <p:sp>
        <p:nvSpPr>
          <p:cNvPr id="2" name="Title 1"/>
          <p:cNvSpPr>
            <a:spLocks noGrp="1"/>
          </p:cNvSpPr>
          <p:nvPr>
            <p:ph type="title"/>
          </p:nvPr>
        </p:nvSpPr>
        <p:spPr>
          <a:xfrm>
            <a:off x="255588" y="0"/>
            <a:ext cx="8616950" cy="1062038"/>
          </a:xfrm>
        </p:spPr>
        <p:txBody>
          <a:bodyPr/>
          <a:lstStyle/>
          <a:p>
            <a:r>
              <a:rPr lang="en-US" dirty="0" smtClean="0"/>
              <a:t>Open Booking fulfills the premise of a TMC</a:t>
            </a:r>
            <a:endParaRPr lang="en-US" dirty="0"/>
          </a:p>
        </p:txBody>
      </p:sp>
      <p:sp>
        <p:nvSpPr>
          <p:cNvPr id="8" name="Rectangle 7"/>
          <p:cNvSpPr/>
          <p:nvPr/>
        </p:nvSpPr>
        <p:spPr bwMode="blackWhite">
          <a:xfrm>
            <a:off x="-1" y="1475181"/>
            <a:ext cx="9144001" cy="990600"/>
          </a:xfrm>
          <a:prstGeom prst="rect">
            <a:avLst/>
          </a:prstGeom>
          <a:gradFill flip="none" rotWithShape="1">
            <a:gsLst>
              <a:gs pos="0">
                <a:srgbClr val="CA5C02">
                  <a:alpha val="0"/>
                </a:srgbClr>
              </a:gs>
              <a:gs pos="61000">
                <a:srgbClr val="CA5C02"/>
              </a:gs>
              <a:gs pos="100000">
                <a:schemeClr val="accent3"/>
              </a:gs>
              <a:gs pos="31000">
                <a:schemeClr val="accent3"/>
              </a:gs>
            </a:gsLst>
            <a:lin ang="10800000" scaled="0"/>
            <a:tileRect/>
          </a:gradFill>
          <a:ln w="9525">
            <a:noFill/>
            <a:miter lim="800000"/>
            <a:headEnd/>
            <a:tailEnd/>
          </a:ln>
          <a:effectLst/>
        </p:spPr>
        <p:txBody>
          <a:bodyPr wrap="square" anchor="ctr"/>
          <a:lstStyle/>
          <a:p>
            <a:pPr algn="ctr" fontAlgn="base">
              <a:lnSpc>
                <a:spcPct val="90000"/>
              </a:lnSpc>
              <a:spcBef>
                <a:spcPct val="0"/>
              </a:spcBef>
              <a:spcAft>
                <a:spcPct val="0"/>
              </a:spcAft>
            </a:pPr>
            <a:endParaRPr lang="en-US" spc="-20" dirty="0">
              <a:gradFill>
                <a:gsLst>
                  <a:gs pos="100000">
                    <a:srgbClr val="FFFFFF"/>
                  </a:gs>
                  <a:gs pos="0">
                    <a:srgbClr val="FFFFFF"/>
                  </a:gs>
                </a:gsLst>
                <a:lin ang="0" scaled="0"/>
              </a:gradFill>
            </a:endParaRPr>
          </a:p>
        </p:txBody>
      </p:sp>
      <p:sp>
        <p:nvSpPr>
          <p:cNvPr id="9" name="Title 2"/>
          <p:cNvSpPr txBox="1">
            <a:spLocks/>
          </p:cNvSpPr>
          <p:nvPr/>
        </p:nvSpPr>
        <p:spPr bwMode="auto">
          <a:xfrm>
            <a:off x="346075" y="1706564"/>
            <a:ext cx="7111999" cy="527837"/>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lvl1pPr algn="l" rtl="0" eaLnBrk="1" fontAlgn="base" hangingPunct="1">
              <a:lnSpc>
                <a:spcPct val="90000"/>
              </a:lnSpc>
              <a:spcBef>
                <a:spcPct val="0"/>
              </a:spcBef>
              <a:spcAft>
                <a:spcPct val="0"/>
              </a:spcAft>
              <a:defRPr sz="3200">
                <a:gradFill>
                  <a:gsLst>
                    <a:gs pos="0">
                      <a:srgbClr val="FFFF99"/>
                    </a:gs>
                    <a:gs pos="36000">
                      <a:srgbClr val="FFFF99"/>
                    </a:gs>
                    <a:gs pos="86000">
                      <a:srgbClr val="F6AE1E"/>
                    </a:gs>
                  </a:gsLst>
                  <a:lin ang="16200000" scaled="0"/>
                </a:gradFill>
                <a:latin typeface="+mj-lt"/>
                <a:ea typeface="+mj-ea"/>
                <a:cs typeface="+mj-cs"/>
              </a:defRPr>
            </a:lvl1pPr>
            <a:lvl2pPr algn="l" rtl="0" eaLnBrk="1" fontAlgn="base" hangingPunct="1">
              <a:spcBef>
                <a:spcPct val="0"/>
              </a:spcBef>
              <a:spcAft>
                <a:spcPct val="0"/>
              </a:spcAft>
              <a:defRPr sz="3200">
                <a:solidFill>
                  <a:schemeClr val="bg1"/>
                </a:solidFill>
                <a:latin typeface="Arial" charset="0"/>
              </a:defRPr>
            </a:lvl2pPr>
            <a:lvl3pPr algn="l" rtl="0" eaLnBrk="1" fontAlgn="base" hangingPunct="1">
              <a:spcBef>
                <a:spcPct val="0"/>
              </a:spcBef>
              <a:spcAft>
                <a:spcPct val="0"/>
              </a:spcAft>
              <a:defRPr sz="3200">
                <a:solidFill>
                  <a:schemeClr val="bg1"/>
                </a:solidFill>
                <a:latin typeface="Arial" charset="0"/>
              </a:defRPr>
            </a:lvl3pPr>
            <a:lvl4pPr algn="l" rtl="0" eaLnBrk="1" fontAlgn="base" hangingPunct="1">
              <a:spcBef>
                <a:spcPct val="0"/>
              </a:spcBef>
              <a:spcAft>
                <a:spcPct val="0"/>
              </a:spcAft>
              <a:defRPr sz="3200">
                <a:solidFill>
                  <a:schemeClr val="bg1"/>
                </a:solidFill>
                <a:latin typeface="Arial" charset="0"/>
              </a:defRPr>
            </a:lvl4pPr>
            <a:lvl5pPr algn="l" rtl="0" eaLnBrk="1" fontAlgn="base" hangingPunct="1">
              <a:spcBef>
                <a:spcPct val="0"/>
              </a:spcBef>
              <a:spcAft>
                <a:spcPct val="0"/>
              </a:spcAft>
              <a:defRPr sz="3200">
                <a:solidFill>
                  <a:schemeClr val="bg1"/>
                </a:solidFill>
                <a:latin typeface="Arial" charset="0"/>
              </a:defRPr>
            </a:lvl5pPr>
            <a:lvl6pPr marL="457200" algn="l" rtl="0" eaLnBrk="1" fontAlgn="base" hangingPunct="1">
              <a:spcBef>
                <a:spcPct val="0"/>
              </a:spcBef>
              <a:spcAft>
                <a:spcPct val="0"/>
              </a:spcAft>
              <a:defRPr sz="3200">
                <a:solidFill>
                  <a:schemeClr val="tx1"/>
                </a:solidFill>
                <a:latin typeface="Arial" charset="0"/>
              </a:defRPr>
            </a:lvl6pPr>
            <a:lvl7pPr marL="914400" algn="l" rtl="0" eaLnBrk="1" fontAlgn="base" hangingPunct="1">
              <a:spcBef>
                <a:spcPct val="0"/>
              </a:spcBef>
              <a:spcAft>
                <a:spcPct val="0"/>
              </a:spcAft>
              <a:defRPr sz="3200">
                <a:solidFill>
                  <a:schemeClr val="tx1"/>
                </a:solidFill>
                <a:latin typeface="Arial" charset="0"/>
              </a:defRPr>
            </a:lvl7pPr>
            <a:lvl8pPr marL="1371600" algn="l" rtl="0" eaLnBrk="1" fontAlgn="base" hangingPunct="1">
              <a:spcBef>
                <a:spcPct val="0"/>
              </a:spcBef>
              <a:spcAft>
                <a:spcPct val="0"/>
              </a:spcAft>
              <a:defRPr sz="3200">
                <a:solidFill>
                  <a:schemeClr val="tx1"/>
                </a:solidFill>
                <a:latin typeface="Arial" charset="0"/>
              </a:defRPr>
            </a:lvl8pPr>
            <a:lvl9pPr marL="1828800" algn="l" rtl="0" eaLnBrk="1" fontAlgn="base" hangingPunct="1">
              <a:spcBef>
                <a:spcPct val="0"/>
              </a:spcBef>
              <a:spcAft>
                <a:spcPct val="0"/>
              </a:spcAft>
              <a:defRPr sz="3200">
                <a:solidFill>
                  <a:schemeClr val="tx1"/>
                </a:solidFill>
                <a:latin typeface="Arial" charset="0"/>
              </a:defRPr>
            </a:lvl9pPr>
          </a:lstStyle>
          <a:p>
            <a:pPr>
              <a:lnSpc>
                <a:spcPct val="85000"/>
              </a:lnSpc>
            </a:pPr>
            <a:r>
              <a:rPr lang="en-US" sz="4000" b="1" dirty="0" smtClean="0">
                <a:gradFill>
                  <a:gsLst>
                    <a:gs pos="0">
                      <a:srgbClr val="FFFFFF"/>
                    </a:gs>
                    <a:gs pos="50000">
                      <a:srgbClr val="FFFFFF"/>
                    </a:gs>
                  </a:gsLst>
                  <a:lin ang="5400000" scaled="0"/>
                </a:gradFill>
                <a:latin typeface="Calibri" pitchFamily="34" charset="0"/>
                <a:ea typeface="+mn-ea"/>
                <a:cs typeface="+mn-cs"/>
              </a:rPr>
              <a:t>Manage </a:t>
            </a:r>
            <a:r>
              <a:rPr lang="en-US" sz="4000" b="1" dirty="0">
                <a:gradFill>
                  <a:gsLst>
                    <a:gs pos="0">
                      <a:srgbClr val="FFFFFF"/>
                    </a:gs>
                    <a:gs pos="50000">
                      <a:srgbClr val="FFFFFF"/>
                    </a:gs>
                  </a:gsLst>
                  <a:lin ang="5400000" scaled="0"/>
                </a:gradFill>
                <a:latin typeface="Calibri" pitchFamily="34" charset="0"/>
                <a:ea typeface="+mn-ea"/>
                <a:cs typeface="+mn-cs"/>
              </a:rPr>
              <a:t>ALL Corporate Travel</a:t>
            </a:r>
          </a:p>
        </p:txBody>
      </p:sp>
      <p:sp>
        <p:nvSpPr>
          <p:cNvPr id="20" name="Rectangle 19"/>
          <p:cNvSpPr/>
          <p:nvPr/>
        </p:nvSpPr>
        <p:spPr>
          <a:xfrm>
            <a:off x="2631328" y="4264176"/>
            <a:ext cx="4023360" cy="1691640"/>
          </a:xfrm>
          <a:prstGeom prst="rect">
            <a:avLst/>
          </a:prstGeom>
          <a:gradFill>
            <a:gsLst>
              <a:gs pos="0">
                <a:schemeClr val="tx1">
                  <a:lumMod val="75000"/>
                </a:schemeClr>
              </a:gs>
              <a:gs pos="66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55448" rIns="182880" bIns="155448" numCol="1" spcCol="0" rtlCol="0" fromWordArt="0" anchor="t" anchorCtr="0" forceAA="0" compatLnSpc="1">
            <a:prstTxWarp prst="textNoShape">
              <a:avLst/>
            </a:prstTxWarp>
            <a:noAutofit/>
          </a:bodyPr>
          <a:lstStyle/>
          <a:p>
            <a:pPr algn="ctr">
              <a:lnSpc>
                <a:spcPct val="80000"/>
              </a:lnSpc>
            </a:pPr>
            <a:r>
              <a:rPr lang="en-US" sz="5400" b="1" dirty="0">
                <a:ln w="18415" cmpd="sng">
                  <a:noFill/>
                  <a:prstDash val="solid"/>
                </a:ln>
                <a:gradFill>
                  <a:gsLst>
                    <a:gs pos="0">
                      <a:srgbClr val="FFFFFF"/>
                    </a:gs>
                    <a:gs pos="50000">
                      <a:srgbClr val="FFFFFF"/>
                    </a:gs>
                  </a:gsLst>
                  <a:lin ang="5400000" scaled="0"/>
                </a:gradFill>
                <a:latin typeface="Calibri" pitchFamily="34" charset="0"/>
                <a:ea typeface="+mj-ea"/>
                <a:cs typeface="+mj-cs"/>
              </a:rPr>
              <a:t>54</a:t>
            </a:r>
            <a:r>
              <a:rPr lang="en-US" sz="5400" b="1" dirty="0" smtClean="0">
                <a:ln w="18415" cmpd="sng">
                  <a:noFill/>
                  <a:prstDash val="solid"/>
                </a:ln>
                <a:gradFill>
                  <a:gsLst>
                    <a:gs pos="0">
                      <a:srgbClr val="FFFFFF"/>
                    </a:gs>
                    <a:gs pos="50000">
                      <a:srgbClr val="FFFFFF"/>
                    </a:gs>
                  </a:gsLst>
                  <a:lin ang="5400000" scaled="0"/>
                </a:gradFill>
                <a:latin typeface="Calibri" pitchFamily="34" charset="0"/>
                <a:ea typeface="+mj-ea"/>
                <a:cs typeface="+mj-cs"/>
              </a:rPr>
              <a:t>%</a:t>
            </a:r>
            <a:r>
              <a:rPr lang="en-US" sz="3200" b="1" dirty="0">
                <a:ln w="18415" cmpd="sng">
                  <a:noFill/>
                  <a:prstDash val="solid"/>
                </a:ln>
                <a:gradFill>
                  <a:gsLst>
                    <a:gs pos="0">
                      <a:srgbClr val="FFFFFF"/>
                    </a:gs>
                    <a:gs pos="50000">
                      <a:srgbClr val="FFFFFF"/>
                    </a:gs>
                  </a:gsLst>
                  <a:lin ang="5400000" scaled="0"/>
                </a:gradFill>
                <a:latin typeface="Calibri" pitchFamily="34" charset="0"/>
                <a:ea typeface="+mj-ea"/>
                <a:cs typeface="+mj-cs"/>
              </a:rPr>
              <a:t> of </a:t>
            </a:r>
            <a:r>
              <a:rPr lang="en-US" sz="3200" b="1" dirty="0" smtClean="0">
                <a:ln w="18415" cmpd="sng">
                  <a:noFill/>
                  <a:prstDash val="solid"/>
                </a:ln>
                <a:gradFill>
                  <a:gsLst>
                    <a:gs pos="0">
                      <a:srgbClr val="FFFFFF"/>
                    </a:gs>
                    <a:gs pos="50000">
                      <a:srgbClr val="FFFFFF"/>
                    </a:gs>
                  </a:gsLst>
                  <a:lin ang="5400000" scaled="0"/>
                </a:gradFill>
                <a:latin typeface="Calibri" pitchFamily="34" charset="0"/>
                <a:ea typeface="+mj-ea"/>
                <a:cs typeface="+mj-cs"/>
              </a:rPr>
              <a:t>travelers</a:t>
            </a:r>
            <a:r>
              <a:rPr lang="en-US" sz="3200" dirty="0" smtClean="0">
                <a:ln w="18415" cmpd="sng">
                  <a:noFill/>
                  <a:prstDash val="solid"/>
                </a:ln>
                <a:gradFill>
                  <a:gsLst>
                    <a:gs pos="0">
                      <a:srgbClr val="FFFFFF"/>
                    </a:gs>
                    <a:gs pos="50000">
                      <a:srgbClr val="FFFFFF"/>
                    </a:gs>
                  </a:gsLst>
                  <a:lin ang="5400000" scaled="0"/>
                </a:gradFill>
                <a:latin typeface="Calibri" pitchFamily="34" charset="0"/>
                <a:ea typeface="+mj-ea"/>
                <a:cs typeface="+mj-cs"/>
              </a:rPr>
              <a:t>… </a:t>
            </a:r>
          </a:p>
        </p:txBody>
      </p:sp>
      <p:sp>
        <p:nvSpPr>
          <p:cNvPr id="23" name="Rectangle 22"/>
          <p:cNvSpPr/>
          <p:nvPr/>
        </p:nvSpPr>
        <p:spPr>
          <a:xfrm>
            <a:off x="2563088" y="4903220"/>
            <a:ext cx="4023360" cy="10525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55448" rIns="182880" bIns="155448" numCol="1" spcCol="0" rtlCol="0" fromWordArt="0" anchor="b" anchorCtr="0" forceAA="0" compatLnSpc="1">
            <a:prstTxWarp prst="textNoShape">
              <a:avLst/>
            </a:prstTxWarp>
            <a:spAutoFit/>
          </a:bodyPr>
          <a:lstStyle/>
          <a:p>
            <a:pPr algn="ctr">
              <a:lnSpc>
                <a:spcPct val="80000"/>
              </a:lnSpc>
            </a:pPr>
            <a:r>
              <a:rPr lang="en-US" sz="2000" spc="100" dirty="0" smtClean="0">
                <a:ln w="18415" cmpd="sng">
                  <a:noFill/>
                  <a:prstDash val="solid"/>
                </a:ln>
                <a:gradFill>
                  <a:gsLst>
                    <a:gs pos="0">
                      <a:srgbClr val="FFFFFF"/>
                    </a:gs>
                    <a:gs pos="50000">
                      <a:srgbClr val="FFFFFF"/>
                    </a:gs>
                  </a:gsLst>
                  <a:lin ang="5400000" scaled="0"/>
                </a:gradFill>
                <a:latin typeface="Calibri" pitchFamily="34" charset="0"/>
                <a:ea typeface="+mj-ea"/>
                <a:cs typeface="+mj-cs"/>
              </a:rPr>
              <a:t>…book </a:t>
            </a:r>
            <a:r>
              <a:rPr lang="en-US" sz="2000" spc="100" dirty="0">
                <a:ln w="18415" cmpd="sng">
                  <a:noFill/>
                  <a:prstDash val="solid"/>
                </a:ln>
                <a:gradFill>
                  <a:gsLst>
                    <a:gs pos="0">
                      <a:srgbClr val="FFFFFF"/>
                    </a:gs>
                    <a:gs pos="50000">
                      <a:srgbClr val="FFFFFF"/>
                    </a:gs>
                  </a:gsLst>
                  <a:lin ang="5400000" scaled="0"/>
                </a:gradFill>
                <a:latin typeface="Calibri" pitchFamily="34" charset="0"/>
                <a:ea typeface="+mj-ea"/>
                <a:cs typeface="+mj-cs"/>
              </a:rPr>
              <a:t>outside of their companies’ recommended hotel booking channels.</a:t>
            </a:r>
          </a:p>
        </p:txBody>
      </p:sp>
    </p:spTree>
    <p:extLst>
      <p:ext uri="{BB962C8B-B14F-4D97-AF65-F5344CB8AC3E}">
        <p14:creationId xmlns:p14="http://schemas.microsoft.com/office/powerpoint/2010/main" val="1374804276"/>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1000"/>
                                        <p:tgtEl>
                                          <p:spTgt spid="8"/>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childTnLst>
                                </p:cTn>
                              </p:par>
                            </p:childTnLst>
                          </p:cTn>
                        </p:par>
                        <p:par>
                          <p:cTn id="11" fill="hold">
                            <p:stCondLst>
                              <p:cond delay="1500"/>
                            </p:stCondLst>
                            <p:childTnLst>
                              <p:par>
                                <p:cTn id="12" presetID="47" presetClass="entr" presetSubtype="0" fill="hold" grpId="0" nodeType="afterEffect">
                                  <p:stCondLst>
                                    <p:cond delay="25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750"/>
                                        <p:tgtEl>
                                          <p:spTgt spid="11"/>
                                        </p:tgtEl>
                                      </p:cBhvr>
                                    </p:animEffect>
                                    <p:anim calcmode="lin" valueType="num">
                                      <p:cBhvr>
                                        <p:cTn id="15" dur="750" fill="hold"/>
                                        <p:tgtEl>
                                          <p:spTgt spid="11"/>
                                        </p:tgtEl>
                                        <p:attrNameLst>
                                          <p:attrName>ppt_x</p:attrName>
                                        </p:attrNameLst>
                                      </p:cBhvr>
                                      <p:tavLst>
                                        <p:tav tm="0">
                                          <p:val>
                                            <p:strVal val="#ppt_x"/>
                                          </p:val>
                                        </p:tav>
                                        <p:tav tm="100000">
                                          <p:val>
                                            <p:strVal val="#ppt_x"/>
                                          </p:val>
                                        </p:tav>
                                      </p:tavLst>
                                    </p:anim>
                                    <p:anim calcmode="lin" valueType="num">
                                      <p:cBhvr>
                                        <p:cTn id="16" dur="750" fill="hold"/>
                                        <p:tgtEl>
                                          <p:spTgt spid="11"/>
                                        </p:tgtEl>
                                        <p:attrNameLst>
                                          <p:attrName>ppt_y</p:attrName>
                                        </p:attrNameLst>
                                      </p:cBhvr>
                                      <p:tavLst>
                                        <p:tav tm="0">
                                          <p:val>
                                            <p:strVal val="#ppt_y-.1"/>
                                          </p:val>
                                        </p:tav>
                                        <p:tav tm="100000">
                                          <p:val>
                                            <p:strVal val="#ppt_y"/>
                                          </p:val>
                                        </p:tav>
                                      </p:tavLst>
                                    </p:anim>
                                  </p:childTnLst>
                                </p:cTn>
                              </p:par>
                            </p:childTnLst>
                          </p:cTn>
                        </p:par>
                        <p:par>
                          <p:cTn id="17" fill="hold">
                            <p:stCondLst>
                              <p:cond delay="2500"/>
                            </p:stCondLst>
                            <p:childTnLst>
                              <p:par>
                                <p:cTn id="18" presetID="10"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par>
                                <p:cTn id="21" presetID="64" presetClass="path" presetSubtype="0" decel="100000" fill="hold" grpId="1" nodeType="withEffect">
                                  <p:stCondLst>
                                    <p:cond delay="0"/>
                                  </p:stCondLst>
                                  <p:childTnLst>
                                    <p:animMotion origin="layout" path="M 4.16667E-6 0.04167 L 4.16667E-6 -2.22222E-6 " pathEditMode="relative" rAng="0" ptsTypes="AA">
                                      <p:cBhvr>
                                        <p:cTn id="22" dur="500" fill="hold"/>
                                        <p:tgtEl>
                                          <p:spTgt spid="20"/>
                                        </p:tgtEl>
                                        <p:attrNameLst>
                                          <p:attrName>ppt_x</p:attrName>
                                          <p:attrName>ppt_y</p:attrName>
                                        </p:attrNameLst>
                                      </p:cBhvr>
                                      <p:rCtr x="0" y="-2083"/>
                                    </p:animMotion>
                                  </p:childTnLst>
                                </p:cTn>
                              </p:par>
                            </p:childTnLst>
                          </p:cTn>
                        </p:par>
                        <p:par>
                          <p:cTn id="23" fill="hold">
                            <p:stCondLst>
                              <p:cond delay="3000"/>
                            </p:stCondLst>
                            <p:childTnLst>
                              <p:par>
                                <p:cTn id="24" presetID="10" presetClass="entr" presetSubtype="0" fill="hold" grpId="0" nodeType="afterEffect">
                                  <p:stCondLst>
                                    <p:cond delay="50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P spid="9" grpId="0"/>
      <p:bldP spid="20" grpId="0" animBg="1"/>
      <p:bldP spid="20" grpId="1" animBg="1"/>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94447" y="268940"/>
            <a:ext cx="8229600" cy="694765"/>
          </a:xfrm>
        </p:spPr>
        <p:txBody>
          <a:bodyPr/>
          <a:lstStyle/>
          <a:p>
            <a:pPr algn="ctr"/>
            <a:r>
              <a:rPr lang="en-US" sz="4400" u="sng" dirty="0" smtClean="0"/>
              <a:t>Agenda</a:t>
            </a:r>
          </a:p>
        </p:txBody>
      </p:sp>
      <p:sp>
        <p:nvSpPr>
          <p:cNvPr id="4099" name="Rectangle 3"/>
          <p:cNvSpPr>
            <a:spLocks noGrp="1" noChangeArrowheads="1"/>
          </p:cNvSpPr>
          <p:nvPr>
            <p:ph type="body" idx="1"/>
          </p:nvPr>
        </p:nvSpPr>
        <p:spPr>
          <a:xfrm>
            <a:off x="362857" y="1578429"/>
            <a:ext cx="8781143" cy="3800394"/>
          </a:xfrm>
        </p:spPr>
        <p:txBody>
          <a:bodyPr/>
          <a:lstStyle/>
          <a:p>
            <a:pPr lvl="1">
              <a:spcBef>
                <a:spcPct val="0"/>
              </a:spcBef>
              <a:buClr>
                <a:schemeClr val="tx2"/>
              </a:buClr>
              <a:buSzPct val="100000"/>
              <a:buFont typeface="Arial" pitchFamily="34" charset="0"/>
              <a:buChar char="•"/>
            </a:pPr>
            <a:r>
              <a:rPr lang="en-US" sz="2800" dirty="0" smtClean="0"/>
              <a:t>Open Booking Definition</a:t>
            </a:r>
          </a:p>
          <a:p>
            <a:pPr lvl="1">
              <a:spcBef>
                <a:spcPct val="0"/>
              </a:spcBef>
              <a:buClr>
                <a:schemeClr val="tx2"/>
              </a:buClr>
              <a:buSzPct val="100000"/>
              <a:buFont typeface="Arial" pitchFamily="34" charset="0"/>
              <a:buChar char="•"/>
            </a:pPr>
            <a:r>
              <a:rPr lang="en-US" sz="2800" dirty="0" smtClean="0"/>
              <a:t>Relevant Trends</a:t>
            </a:r>
          </a:p>
          <a:p>
            <a:pPr lvl="1">
              <a:spcBef>
                <a:spcPct val="0"/>
              </a:spcBef>
              <a:buClr>
                <a:schemeClr val="tx2"/>
              </a:buClr>
              <a:buSzPct val="100000"/>
              <a:buFont typeface="Arial" pitchFamily="34" charset="0"/>
              <a:buChar char="•"/>
            </a:pPr>
            <a:r>
              <a:rPr lang="en-US" sz="2800" dirty="0" smtClean="0"/>
              <a:t>Industry Solutions</a:t>
            </a:r>
            <a:endParaRPr lang="en-US" sz="2600" dirty="0" smtClean="0"/>
          </a:p>
          <a:p>
            <a:pPr lvl="1">
              <a:spcBef>
                <a:spcPct val="0"/>
              </a:spcBef>
              <a:buClr>
                <a:schemeClr val="tx2"/>
              </a:buClr>
              <a:buSzPct val="100000"/>
              <a:buFont typeface="Arial" pitchFamily="34" charset="0"/>
              <a:buChar char="•"/>
            </a:pPr>
            <a:r>
              <a:rPr lang="en-US" sz="2800" dirty="0" smtClean="0"/>
              <a:t>Travel Managers’ Perspectives</a:t>
            </a:r>
          </a:p>
          <a:p>
            <a:pPr lvl="1">
              <a:spcBef>
                <a:spcPct val="0"/>
              </a:spcBef>
              <a:buClr>
                <a:schemeClr val="tx2"/>
              </a:buClr>
              <a:buSzPct val="100000"/>
              <a:buFont typeface="Arial" pitchFamily="34" charset="0"/>
              <a:buChar char="•"/>
            </a:pPr>
            <a:r>
              <a:rPr lang="en-US" sz="2800" dirty="0" smtClean="0"/>
              <a:t>Audience Q &amp; A </a:t>
            </a:r>
          </a:p>
          <a:p>
            <a:pPr lvl="1">
              <a:spcBef>
                <a:spcPct val="0"/>
              </a:spcBef>
              <a:buClr>
                <a:schemeClr val="tx2"/>
              </a:buClr>
              <a:buSzPct val="100000"/>
              <a:buFont typeface="Arial" pitchFamily="34" charset="0"/>
              <a:buChar char="•"/>
            </a:pPr>
            <a:r>
              <a:rPr lang="en-US" sz="2800" dirty="0" smtClean="0"/>
              <a:t>Wrap-up </a:t>
            </a:r>
            <a:endParaRPr lang="en-US" sz="2800" dirty="0"/>
          </a:p>
        </p:txBody>
      </p:sp>
    </p:spTree>
    <p:extLst>
      <p:ext uri="{BB962C8B-B14F-4D97-AF65-F5344CB8AC3E}">
        <p14:creationId xmlns:p14="http://schemas.microsoft.com/office/powerpoint/2010/main" val="2389160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lgn="ctr">
              <a:buNone/>
            </a:pPr>
            <a:r>
              <a:rPr lang="en-US" sz="3600" dirty="0" smtClean="0"/>
              <a:t>History doesn’t repeat itself, </a:t>
            </a:r>
          </a:p>
          <a:p>
            <a:pPr marL="0" indent="0" algn="ctr">
              <a:buNone/>
            </a:pPr>
            <a:r>
              <a:rPr lang="en-US" sz="3600" dirty="0" smtClean="0"/>
              <a:t>but it does rhyme.</a:t>
            </a:r>
          </a:p>
          <a:p>
            <a:endParaRPr lang="en-US" dirty="0"/>
          </a:p>
          <a:p>
            <a:endParaRPr lang="en-US" dirty="0" smtClean="0"/>
          </a:p>
          <a:p>
            <a:pPr marL="0" indent="0">
              <a:buNone/>
            </a:pPr>
            <a:r>
              <a:rPr lang="en-US" dirty="0"/>
              <a:t>	</a:t>
            </a:r>
            <a:r>
              <a:rPr lang="en-US" dirty="0" smtClean="0"/>
              <a:t>					Mark Twain</a:t>
            </a:r>
            <a:endParaRPr lang="en-US" dirty="0"/>
          </a:p>
        </p:txBody>
      </p:sp>
    </p:spTree>
    <p:extLst>
      <p:ext uri="{BB962C8B-B14F-4D97-AF65-F5344CB8AC3E}">
        <p14:creationId xmlns:p14="http://schemas.microsoft.com/office/powerpoint/2010/main" val="3881444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5076"/>
          </a:xfrm>
        </p:spPr>
        <p:txBody>
          <a:bodyPr/>
          <a:lstStyle/>
          <a:p>
            <a:r>
              <a:rPr lang="en-US" dirty="0" smtClean="0"/>
              <a:t>What is Open Booking?</a:t>
            </a:r>
            <a:endParaRPr lang="en-US" dirty="0"/>
          </a:p>
        </p:txBody>
      </p:sp>
      <p:sp>
        <p:nvSpPr>
          <p:cNvPr id="3" name="Content Placeholder 2"/>
          <p:cNvSpPr>
            <a:spLocks noGrp="1"/>
          </p:cNvSpPr>
          <p:nvPr>
            <p:ph idx="1"/>
          </p:nvPr>
        </p:nvSpPr>
        <p:spPr/>
        <p:txBody>
          <a:bodyPr/>
          <a:lstStyle/>
          <a:p>
            <a:r>
              <a:rPr lang="en-US" sz="2400" dirty="0" smtClean="0"/>
              <a:t>Range of answers:</a:t>
            </a:r>
          </a:p>
          <a:p>
            <a:pPr lvl="1"/>
            <a:r>
              <a:rPr lang="en-US" sz="2400" dirty="0" smtClean="0"/>
              <a:t>“Do whatever you want”!</a:t>
            </a:r>
          </a:p>
          <a:p>
            <a:pPr lvl="1"/>
            <a:r>
              <a:rPr lang="en-US" sz="2400" dirty="0" smtClean="0"/>
              <a:t>Travel credits (Google approach)</a:t>
            </a:r>
          </a:p>
          <a:p>
            <a:pPr lvl="1"/>
            <a:r>
              <a:rPr lang="en-US" sz="2400" dirty="0" smtClean="0"/>
              <a:t>Aggregate bookings from several tools (e.g. hotel consolidators, rail systems)</a:t>
            </a:r>
          </a:p>
          <a:p>
            <a:r>
              <a:rPr lang="en-US" sz="2400" dirty="0" smtClean="0"/>
              <a:t>Core concepts:</a:t>
            </a:r>
          </a:p>
          <a:p>
            <a:pPr lvl="1"/>
            <a:r>
              <a:rPr lang="en-US" sz="2400" dirty="0" smtClean="0"/>
              <a:t>Report from anywhere</a:t>
            </a:r>
          </a:p>
          <a:p>
            <a:pPr lvl="1"/>
            <a:r>
              <a:rPr lang="en-US" sz="2400" dirty="0" smtClean="0"/>
              <a:t>Extend influence of travel program</a:t>
            </a:r>
          </a:p>
          <a:p>
            <a:pPr lvl="1"/>
            <a:endParaRPr lang="en-US" sz="2400" dirty="0"/>
          </a:p>
        </p:txBody>
      </p:sp>
    </p:spTree>
    <p:extLst>
      <p:ext uri="{BB962C8B-B14F-4D97-AF65-F5344CB8AC3E}">
        <p14:creationId xmlns:p14="http://schemas.microsoft.com/office/powerpoint/2010/main" val="24735703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61862" cy="683724"/>
          </a:xfrm>
        </p:spPr>
        <p:txBody>
          <a:bodyPr/>
          <a:lstStyle/>
          <a:p>
            <a:r>
              <a:rPr lang="en-US" dirty="0"/>
              <a:t>The Wire – an </a:t>
            </a:r>
            <a:r>
              <a:rPr lang="en-US" dirty="0" err="1"/>
              <a:t>AirPlus</a:t>
            </a:r>
            <a:r>
              <a:rPr lang="en-US" dirty="0"/>
              <a:t> Publication</a:t>
            </a:r>
          </a:p>
        </p:txBody>
      </p:sp>
      <p:sp>
        <p:nvSpPr>
          <p:cNvPr id="3" name="Content Placeholder 2"/>
          <p:cNvSpPr>
            <a:spLocks noGrp="1"/>
          </p:cNvSpPr>
          <p:nvPr>
            <p:ph idx="1"/>
          </p:nvPr>
        </p:nvSpPr>
        <p:spPr/>
        <p:txBody>
          <a:bodyPr/>
          <a:lstStyle/>
          <a:p>
            <a:pPr marL="0" indent="0">
              <a:buNone/>
            </a:pPr>
            <a:r>
              <a:rPr lang="en-US" dirty="0" smtClean="0"/>
              <a:t>Open Booking attitudes of nearly 100 travel managers</a:t>
            </a:r>
          </a:p>
          <a:p>
            <a:pPr marL="457200" indent="-457200">
              <a:buFont typeface="+mj-lt"/>
              <a:buAutoNum type="arabicPeriod"/>
            </a:pPr>
            <a:r>
              <a:rPr lang="en-US" dirty="0" smtClean="0"/>
              <a:t>I </a:t>
            </a:r>
            <a:r>
              <a:rPr lang="en-US" dirty="0"/>
              <a:t>have concerns about data capture 79.3%</a:t>
            </a:r>
          </a:p>
          <a:p>
            <a:pPr marL="457200" indent="-457200">
              <a:buFont typeface="+mj-lt"/>
              <a:buAutoNum type="arabicPeriod"/>
            </a:pPr>
            <a:r>
              <a:rPr lang="en-US" dirty="0" smtClean="0"/>
              <a:t>I don’t know how I’d track travelers for safety and security purposes 72.8%</a:t>
            </a:r>
          </a:p>
          <a:p>
            <a:pPr marL="457200" indent="-457200">
              <a:buFont typeface="+mj-lt"/>
              <a:buAutoNum type="arabicPeriod"/>
            </a:pPr>
            <a:r>
              <a:rPr lang="en-US" dirty="0"/>
              <a:t>I could not support my supplier relationships 60.9%</a:t>
            </a:r>
          </a:p>
          <a:p>
            <a:pPr marL="457200" indent="-457200">
              <a:buFont typeface="+mj-lt"/>
              <a:buAutoNum type="arabicPeriod"/>
            </a:pPr>
            <a:r>
              <a:rPr lang="en-US" dirty="0" smtClean="0"/>
              <a:t>I </a:t>
            </a:r>
            <a:r>
              <a:rPr lang="en-US" dirty="0"/>
              <a:t>don’t trust my travelers to make good decisions 39.1%</a:t>
            </a:r>
          </a:p>
          <a:p>
            <a:pPr marL="457200" indent="-457200">
              <a:buFont typeface="+mj-lt"/>
              <a:buAutoNum type="arabicPeriod"/>
            </a:pPr>
            <a:r>
              <a:rPr lang="en-US" dirty="0" smtClean="0"/>
              <a:t>It </a:t>
            </a:r>
            <a:r>
              <a:rPr lang="en-US" dirty="0"/>
              <a:t>increases traveler satisfaction 34.8%</a:t>
            </a:r>
          </a:p>
          <a:p>
            <a:pPr marL="457200" indent="-457200">
              <a:buFont typeface="+mj-lt"/>
              <a:buAutoNum type="arabicPeriod"/>
            </a:pPr>
            <a:r>
              <a:rPr lang="en-US" dirty="0"/>
              <a:t>I trust my travelers to make good decisions 17.4%</a:t>
            </a:r>
          </a:p>
          <a:p>
            <a:pPr marL="457200" indent="-457200">
              <a:buFont typeface="+mj-lt"/>
              <a:buAutoNum type="arabicPeriod"/>
            </a:pPr>
            <a:r>
              <a:rPr lang="en-US" dirty="0" smtClean="0"/>
              <a:t>There </a:t>
            </a:r>
            <a:r>
              <a:rPr lang="en-US" dirty="0"/>
              <a:t>is potential to better control budget 12.0%</a:t>
            </a:r>
          </a:p>
          <a:p>
            <a:pPr marL="457200" indent="-457200">
              <a:buFont typeface="+mj-lt"/>
              <a:buAutoNum type="arabicPeriod"/>
            </a:pPr>
            <a:r>
              <a:rPr lang="en-US" dirty="0" smtClean="0"/>
              <a:t>I </a:t>
            </a:r>
            <a:r>
              <a:rPr lang="en-US" dirty="0"/>
              <a:t>believe it would boost compliance 4.3%</a:t>
            </a:r>
          </a:p>
        </p:txBody>
      </p:sp>
      <p:sp>
        <p:nvSpPr>
          <p:cNvPr id="4" name="TextBox 3"/>
          <p:cNvSpPr txBox="1"/>
          <p:nvPr/>
        </p:nvSpPr>
        <p:spPr>
          <a:xfrm>
            <a:off x="317488" y="6220115"/>
            <a:ext cx="8101869" cy="338554"/>
          </a:xfrm>
          <a:prstGeom prst="rect">
            <a:avLst/>
          </a:prstGeom>
          <a:noFill/>
        </p:spPr>
        <p:txBody>
          <a:bodyPr wrap="square" rtlCol="0">
            <a:spAutoFit/>
          </a:bodyPr>
          <a:lstStyle/>
          <a:p>
            <a:r>
              <a:rPr lang="en-US" sz="1600" dirty="0" smtClean="0"/>
              <a:t>* Source: US </a:t>
            </a:r>
            <a:r>
              <a:rPr lang="en-US" sz="1600" dirty="0" err="1" smtClean="0"/>
              <a:t>AirPlus</a:t>
            </a:r>
            <a:r>
              <a:rPr lang="en-US" sz="1600" dirty="0" smtClean="0"/>
              <a:t> Survey Published Dec 2012</a:t>
            </a:r>
            <a:endParaRPr lang="en-US" sz="16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1206" y="213631"/>
            <a:ext cx="1272144" cy="163258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68487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700" y="150813"/>
            <a:ext cx="8750300" cy="1049337"/>
          </a:xfrm>
        </p:spPr>
        <p:txBody>
          <a:bodyPr anchor="t"/>
          <a:lstStyle/>
          <a:p>
            <a:pPr>
              <a:defRPr/>
            </a:pPr>
            <a:r>
              <a:rPr lang="en-US" sz="3200" dirty="0" smtClean="0">
                <a:solidFill>
                  <a:schemeClr val="bg1"/>
                </a:solidFill>
              </a:rPr>
              <a:t>Open Booking </a:t>
            </a:r>
            <a:endParaRPr lang="en-US" sz="3200" dirty="0">
              <a:solidFill>
                <a:schemeClr val="bg1"/>
              </a:solidFill>
            </a:endParaRPr>
          </a:p>
        </p:txBody>
      </p:sp>
      <p:sp>
        <p:nvSpPr>
          <p:cNvPr id="21507" name="TextBox 3"/>
          <p:cNvSpPr txBox="1">
            <a:spLocks noChangeArrowheads="1"/>
          </p:cNvSpPr>
          <p:nvPr/>
        </p:nvSpPr>
        <p:spPr bwMode="auto">
          <a:xfrm>
            <a:off x="600075" y="1371600"/>
            <a:ext cx="3987800" cy="4031873"/>
          </a:xfrm>
          <a:prstGeom prst="rect">
            <a:avLst/>
          </a:prstGeom>
          <a:solidFill>
            <a:srgbClr val="226068"/>
          </a:solidFill>
          <a:ln w="9525">
            <a:solidFill>
              <a:schemeClr val="tx2"/>
            </a:solidFill>
            <a:miter lim="800000"/>
            <a:headEnd/>
            <a:tailEnd/>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3200" dirty="0">
                <a:solidFill>
                  <a:schemeClr val="bg1"/>
                </a:solidFill>
                <a:latin typeface="Calibri" pitchFamily="34" charset="0"/>
                <a:cs typeface="Calibri" pitchFamily="34" charset="0"/>
              </a:rPr>
              <a:t>Open Booking is NOT an alternative to managed travel, it’s an additional option for </a:t>
            </a:r>
            <a:r>
              <a:rPr lang="en-US" sz="3200" dirty="0" smtClean="0">
                <a:solidFill>
                  <a:schemeClr val="bg1"/>
                </a:solidFill>
                <a:latin typeface="Calibri" pitchFamily="34" charset="0"/>
                <a:cs typeface="Calibri" pitchFamily="34" charset="0"/>
              </a:rPr>
              <a:t>companies </a:t>
            </a:r>
            <a:r>
              <a:rPr lang="en-US" sz="3200" dirty="0">
                <a:solidFill>
                  <a:schemeClr val="bg1"/>
                </a:solidFill>
                <a:latin typeface="Calibri" pitchFamily="34" charset="0"/>
                <a:cs typeface="Calibri" pitchFamily="34" charset="0"/>
              </a:rPr>
              <a:t>looking to manage traveler behavior that is already occurring now. </a:t>
            </a:r>
          </a:p>
        </p:txBody>
      </p:sp>
      <p:pic>
        <p:nvPicPr>
          <p:cNvPr id="2150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7875" y="1371600"/>
            <a:ext cx="4030663" cy="403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5324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364645" y="914400"/>
            <a:ext cx="4092292" cy="5575300"/>
          </a:xfrm>
          <a:prstGeom prst="rect">
            <a:avLst/>
          </a:prstGeom>
          <a:effectLst>
            <a:outerShdw blurRad="101600" dist="38100" dir="5400000" algn="t" rotWithShape="0">
              <a:prstClr val="black">
                <a:alpha val="20000"/>
              </a:prstClr>
            </a:outerShdw>
          </a:effectLst>
        </p:spPr>
      </p:pic>
      <p:pic>
        <p:nvPicPr>
          <p:cNvPr id="13" name="Picture 1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648200" y="914400"/>
            <a:ext cx="4092292" cy="5575300"/>
          </a:xfrm>
          <a:prstGeom prst="rect">
            <a:avLst/>
          </a:prstGeom>
          <a:effectLst>
            <a:outerShdw blurRad="101600" dist="38100" dir="5400000" algn="t" rotWithShape="0">
              <a:prstClr val="black">
                <a:alpha val="20000"/>
              </a:prstClr>
            </a:outerShdw>
          </a:effectLst>
        </p:spPr>
      </p:pic>
      <p:sp>
        <p:nvSpPr>
          <p:cNvPr id="6" name="Down Arrow 5"/>
          <p:cNvSpPr/>
          <p:nvPr/>
        </p:nvSpPr>
        <p:spPr>
          <a:xfrm rot="10800000">
            <a:off x="4702983" y="1962149"/>
            <a:ext cx="3982726" cy="4527550"/>
          </a:xfrm>
          <a:prstGeom prst="downArrow">
            <a:avLst>
              <a:gd name="adj1" fmla="val 64927"/>
              <a:gd name="adj2" fmla="val 50000"/>
            </a:avLst>
          </a:prstGeom>
          <a:gradFill flip="none" rotWithShape="1">
            <a:gsLst>
              <a:gs pos="0">
                <a:srgbClr val="1E7DB3">
                  <a:alpha val="0"/>
                </a:srgbClr>
              </a:gs>
              <a:gs pos="47000">
                <a:schemeClr val="bg1"/>
              </a:gs>
              <a:gs pos="23000">
                <a:schemeClr val="bg1">
                  <a:alpha val="70000"/>
                </a:schemeClr>
              </a:gs>
            </a:gsLst>
            <a:lin ang="5400000" scaled="1"/>
            <a:tileRect/>
          </a:gradFill>
          <a:ln w="9525">
            <a:noFill/>
            <a:miter lim="800000"/>
            <a:headEnd/>
            <a:tailEnd/>
          </a:ln>
          <a:effectLst/>
        </p:spPr>
        <p:txBody>
          <a:bodyPr wrap="square" anchor="ctr"/>
          <a:lstStyle/>
          <a:p>
            <a:pPr algn="ctr" fontAlgn="base">
              <a:lnSpc>
                <a:spcPct val="90000"/>
              </a:lnSpc>
              <a:spcBef>
                <a:spcPct val="0"/>
              </a:spcBef>
              <a:spcAft>
                <a:spcPct val="0"/>
              </a:spcAft>
            </a:pPr>
            <a:endParaRPr lang="en-US" spc="-20">
              <a:gradFill>
                <a:gsLst>
                  <a:gs pos="100000">
                    <a:srgbClr val="FFFFFF"/>
                  </a:gs>
                  <a:gs pos="0">
                    <a:srgbClr val="FFFFFF"/>
                  </a:gs>
                </a:gsLst>
                <a:lin ang="0" scaled="0"/>
              </a:gradFill>
            </a:endParaRPr>
          </a:p>
        </p:txBody>
      </p:sp>
      <p:sp>
        <p:nvSpPr>
          <p:cNvPr id="7" name="TextBox 6"/>
          <p:cNvSpPr txBox="1"/>
          <p:nvPr/>
        </p:nvSpPr>
        <p:spPr>
          <a:xfrm>
            <a:off x="381000" y="381000"/>
            <a:ext cx="4045350" cy="1047979"/>
          </a:xfrm>
          <a:prstGeom prst="rect">
            <a:avLst/>
          </a:prstGeom>
          <a:noFill/>
        </p:spPr>
        <p:txBody>
          <a:bodyPr wrap="square" rtlCol="0">
            <a:spAutoFit/>
          </a:bodyPr>
          <a:lstStyle/>
          <a:p>
            <a:pPr algn="ctr" fontAlgn="base">
              <a:lnSpc>
                <a:spcPct val="85000"/>
              </a:lnSpc>
              <a:spcBef>
                <a:spcPct val="0"/>
              </a:spcBef>
              <a:spcAft>
                <a:spcPct val="0"/>
              </a:spcAft>
            </a:pPr>
            <a:r>
              <a:rPr lang="en-US" sz="3600" spc="-50" dirty="0">
                <a:solidFill>
                  <a:srgbClr val="151515"/>
                </a:solidFill>
                <a:effectLst>
                  <a:outerShdw blurRad="127000" algn="ctr" rotWithShape="0">
                    <a:prstClr val="black">
                      <a:alpha val="40000"/>
                    </a:prstClr>
                  </a:outerShdw>
                </a:effectLst>
              </a:rPr>
              <a:t>Content Distribution Costs</a:t>
            </a:r>
          </a:p>
        </p:txBody>
      </p:sp>
      <p:sp>
        <p:nvSpPr>
          <p:cNvPr id="8" name="TextBox 7"/>
          <p:cNvSpPr txBox="1"/>
          <p:nvPr/>
        </p:nvSpPr>
        <p:spPr>
          <a:xfrm>
            <a:off x="4724400" y="399821"/>
            <a:ext cx="4063230" cy="1047979"/>
          </a:xfrm>
          <a:prstGeom prst="rect">
            <a:avLst/>
          </a:prstGeom>
          <a:noFill/>
        </p:spPr>
        <p:txBody>
          <a:bodyPr wrap="square" rtlCol="0">
            <a:spAutoFit/>
          </a:bodyPr>
          <a:lstStyle/>
          <a:p>
            <a:pPr algn="ctr" fontAlgn="base">
              <a:lnSpc>
                <a:spcPct val="85000"/>
              </a:lnSpc>
              <a:spcBef>
                <a:spcPct val="0"/>
              </a:spcBef>
              <a:spcAft>
                <a:spcPct val="0"/>
              </a:spcAft>
            </a:pPr>
            <a:r>
              <a:rPr lang="en-US" sz="3600" spc="-50" dirty="0">
                <a:effectLst>
                  <a:outerShdw blurRad="127000" algn="ctr" rotWithShape="0">
                    <a:prstClr val="black">
                      <a:alpha val="40000"/>
                    </a:prstClr>
                  </a:outerShdw>
                </a:effectLst>
              </a:rPr>
              <a:t>Explosion of Content</a:t>
            </a:r>
          </a:p>
        </p:txBody>
      </p:sp>
      <p:grpSp>
        <p:nvGrpSpPr>
          <p:cNvPr id="93" name="Group 92"/>
          <p:cNvGrpSpPr/>
          <p:nvPr/>
        </p:nvGrpSpPr>
        <p:grpSpPr>
          <a:xfrm>
            <a:off x="541500" y="1718496"/>
            <a:ext cx="3738583" cy="4520883"/>
            <a:chOff x="750095" y="1377633"/>
            <a:chExt cx="4983479" cy="4520883"/>
          </a:xfrm>
        </p:grpSpPr>
        <p:grpSp>
          <p:nvGrpSpPr>
            <p:cNvPr id="85" name="Group 84"/>
            <p:cNvGrpSpPr/>
            <p:nvPr/>
          </p:nvGrpSpPr>
          <p:grpSpPr>
            <a:xfrm>
              <a:off x="750095" y="1377633"/>
              <a:ext cx="4983479" cy="4520883"/>
              <a:chOff x="750095" y="1377633"/>
              <a:chExt cx="4983479" cy="4520883"/>
            </a:xfrm>
          </p:grpSpPr>
          <p:sp>
            <p:nvSpPr>
              <p:cNvPr id="84" name="Down Arrow 83"/>
              <p:cNvSpPr/>
              <p:nvPr/>
            </p:nvSpPr>
            <p:spPr>
              <a:xfrm>
                <a:off x="750095" y="1377633"/>
                <a:ext cx="4983479" cy="4356099"/>
              </a:xfrm>
              <a:custGeom>
                <a:avLst/>
                <a:gdLst>
                  <a:gd name="connsiteX0" fmla="*/ 0 w 4983479"/>
                  <a:gd name="connsiteY0" fmla="*/ 3407727 h 4632959"/>
                  <a:gd name="connsiteX1" fmla="*/ 0 w 4983479"/>
                  <a:gd name="connsiteY1" fmla="*/ 3407727 h 4632959"/>
                  <a:gd name="connsiteX2" fmla="*/ 0 w 4983479"/>
                  <a:gd name="connsiteY2" fmla="*/ 0 h 4632959"/>
                  <a:gd name="connsiteX3" fmla="*/ 4983479 w 4983479"/>
                  <a:gd name="connsiteY3" fmla="*/ 0 h 4632959"/>
                  <a:gd name="connsiteX4" fmla="*/ 4983479 w 4983479"/>
                  <a:gd name="connsiteY4" fmla="*/ 3407727 h 4632959"/>
                  <a:gd name="connsiteX5" fmla="*/ 4983479 w 4983479"/>
                  <a:gd name="connsiteY5" fmla="*/ 3407727 h 4632959"/>
                  <a:gd name="connsiteX6" fmla="*/ 2491740 w 4983479"/>
                  <a:gd name="connsiteY6" fmla="*/ 4632959 h 4632959"/>
                  <a:gd name="connsiteX7" fmla="*/ 0 w 4983479"/>
                  <a:gd name="connsiteY7" fmla="*/ 3407727 h 4632959"/>
                  <a:gd name="connsiteX0" fmla="*/ 0 w 4983479"/>
                  <a:gd name="connsiteY0" fmla="*/ 3407727 h 4632959"/>
                  <a:gd name="connsiteX1" fmla="*/ 0 w 4983479"/>
                  <a:gd name="connsiteY1" fmla="*/ 3407727 h 4632959"/>
                  <a:gd name="connsiteX2" fmla="*/ 0 w 4983479"/>
                  <a:gd name="connsiteY2" fmla="*/ 0 h 4632959"/>
                  <a:gd name="connsiteX3" fmla="*/ 4353559 w 4983479"/>
                  <a:gd name="connsiteY3" fmla="*/ 0 h 4632959"/>
                  <a:gd name="connsiteX4" fmla="*/ 4983479 w 4983479"/>
                  <a:gd name="connsiteY4" fmla="*/ 3407727 h 4632959"/>
                  <a:gd name="connsiteX5" fmla="*/ 4983479 w 4983479"/>
                  <a:gd name="connsiteY5" fmla="*/ 3407727 h 4632959"/>
                  <a:gd name="connsiteX6" fmla="*/ 2491740 w 4983479"/>
                  <a:gd name="connsiteY6" fmla="*/ 4632959 h 4632959"/>
                  <a:gd name="connsiteX7" fmla="*/ 0 w 4983479"/>
                  <a:gd name="connsiteY7" fmla="*/ 3407727 h 4632959"/>
                  <a:gd name="connsiteX0" fmla="*/ 0 w 4983479"/>
                  <a:gd name="connsiteY0" fmla="*/ 3407727 h 4632959"/>
                  <a:gd name="connsiteX1" fmla="*/ 0 w 4983479"/>
                  <a:gd name="connsiteY1" fmla="*/ 3407727 h 4632959"/>
                  <a:gd name="connsiteX2" fmla="*/ 650240 w 4983479"/>
                  <a:gd name="connsiteY2" fmla="*/ 0 h 4632959"/>
                  <a:gd name="connsiteX3" fmla="*/ 4353559 w 4983479"/>
                  <a:gd name="connsiteY3" fmla="*/ 0 h 4632959"/>
                  <a:gd name="connsiteX4" fmla="*/ 4983479 w 4983479"/>
                  <a:gd name="connsiteY4" fmla="*/ 3407727 h 4632959"/>
                  <a:gd name="connsiteX5" fmla="*/ 4983479 w 4983479"/>
                  <a:gd name="connsiteY5" fmla="*/ 3407727 h 4632959"/>
                  <a:gd name="connsiteX6" fmla="*/ 2491740 w 4983479"/>
                  <a:gd name="connsiteY6" fmla="*/ 4632959 h 4632959"/>
                  <a:gd name="connsiteX7" fmla="*/ 0 w 4983479"/>
                  <a:gd name="connsiteY7" fmla="*/ 3407727 h 4632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83479" h="4632959">
                    <a:moveTo>
                      <a:pt x="0" y="3407727"/>
                    </a:moveTo>
                    <a:lnTo>
                      <a:pt x="0" y="3407727"/>
                    </a:lnTo>
                    <a:lnTo>
                      <a:pt x="650240" y="0"/>
                    </a:lnTo>
                    <a:lnTo>
                      <a:pt x="4353559" y="0"/>
                    </a:lnTo>
                    <a:lnTo>
                      <a:pt x="4983479" y="3407727"/>
                    </a:lnTo>
                    <a:lnTo>
                      <a:pt x="4983479" y="3407727"/>
                    </a:lnTo>
                    <a:lnTo>
                      <a:pt x="2491740" y="4632959"/>
                    </a:lnTo>
                    <a:lnTo>
                      <a:pt x="0" y="3407727"/>
                    </a:lnTo>
                    <a:close/>
                  </a:path>
                </a:pathLst>
              </a:custGeom>
              <a:gradFill flip="none" rotWithShape="1">
                <a:gsLst>
                  <a:gs pos="8000">
                    <a:schemeClr val="bg1">
                      <a:alpha val="0"/>
                    </a:schemeClr>
                  </a:gs>
                  <a:gs pos="60000">
                    <a:schemeClr val="bg1"/>
                  </a:gs>
                  <a:gs pos="31000">
                    <a:schemeClr val="bg1">
                      <a:alpha val="77000"/>
                    </a:schemeClr>
                  </a:gs>
                </a:gsLst>
                <a:lin ang="5400000" scaled="1"/>
                <a:tileRect/>
              </a:gradFill>
              <a:ln w="9525">
                <a:noFill/>
                <a:miter lim="800000"/>
                <a:headEnd/>
                <a:tailEnd/>
              </a:ln>
              <a:effectLst/>
            </p:spPr>
            <p:txBody>
              <a:bodyPr wrap="square" anchor="ctr"/>
              <a:lstStyle/>
              <a:p>
                <a:pPr algn="ctr" fontAlgn="base">
                  <a:lnSpc>
                    <a:spcPct val="90000"/>
                  </a:lnSpc>
                  <a:spcBef>
                    <a:spcPct val="0"/>
                  </a:spcBef>
                  <a:spcAft>
                    <a:spcPct val="0"/>
                  </a:spcAft>
                </a:pPr>
                <a:endParaRPr lang="en-US" spc="-20">
                  <a:gradFill>
                    <a:gsLst>
                      <a:gs pos="100000">
                        <a:srgbClr val="FFFFFF"/>
                      </a:gs>
                      <a:gs pos="0">
                        <a:srgbClr val="FFFFFF"/>
                      </a:gs>
                    </a:gsLst>
                    <a:lin ang="0" scaled="0"/>
                  </a:gradFill>
                </a:endParaRPr>
              </a:p>
            </p:txBody>
          </p:sp>
          <p:sp>
            <p:nvSpPr>
              <p:cNvPr id="5" name="Down Arrow 4"/>
              <p:cNvSpPr/>
              <p:nvPr/>
            </p:nvSpPr>
            <p:spPr>
              <a:xfrm>
                <a:off x="750095" y="3606325"/>
                <a:ext cx="4983479" cy="2292191"/>
              </a:xfrm>
              <a:prstGeom prst="downArrow">
                <a:avLst>
                  <a:gd name="adj1" fmla="val 61621"/>
                  <a:gd name="adj2" fmla="val 57575"/>
                </a:avLst>
              </a:prstGeom>
              <a:gradFill flip="none" rotWithShape="1">
                <a:gsLst>
                  <a:gs pos="0">
                    <a:srgbClr val="1E7DB3">
                      <a:alpha val="0"/>
                    </a:srgbClr>
                  </a:gs>
                  <a:gs pos="44000">
                    <a:srgbClr val="CA5C02"/>
                  </a:gs>
                  <a:gs pos="100000">
                    <a:schemeClr val="accent3"/>
                  </a:gs>
                </a:gsLst>
                <a:lin ang="5400000" scaled="1"/>
                <a:tileRect/>
              </a:gradFill>
              <a:ln w="9525">
                <a:noFill/>
                <a:miter lim="800000"/>
                <a:headEnd/>
                <a:tailEnd/>
              </a:ln>
              <a:effectLst>
                <a:outerShdw blurRad="101600" dist="38100" dir="5400000" algn="t" rotWithShape="0">
                  <a:prstClr val="black">
                    <a:alpha val="20000"/>
                  </a:prstClr>
                </a:outerShdw>
              </a:effectLst>
            </p:spPr>
            <p:txBody>
              <a:bodyPr wrap="square" anchor="ctr"/>
              <a:lstStyle/>
              <a:p>
                <a:pPr algn="ctr" fontAlgn="base">
                  <a:lnSpc>
                    <a:spcPct val="90000"/>
                  </a:lnSpc>
                  <a:spcBef>
                    <a:spcPct val="0"/>
                  </a:spcBef>
                  <a:spcAft>
                    <a:spcPct val="0"/>
                  </a:spcAft>
                </a:pPr>
                <a:endParaRPr lang="en-US" spc="-20">
                  <a:gradFill>
                    <a:gsLst>
                      <a:gs pos="100000">
                        <a:srgbClr val="FFFFFF"/>
                      </a:gs>
                      <a:gs pos="0">
                        <a:srgbClr val="FFFFFF"/>
                      </a:gs>
                    </a:gsLst>
                    <a:lin ang="0" scaled="0"/>
                  </a:gradFill>
                </a:endParaRPr>
              </a:p>
            </p:txBody>
          </p:sp>
        </p:grpSp>
        <p:sp>
          <p:nvSpPr>
            <p:cNvPr id="12" name="Freeform 9"/>
            <p:cNvSpPr>
              <a:spLocks/>
            </p:cNvSpPr>
            <p:nvPr/>
          </p:nvSpPr>
          <p:spPr bwMode="auto">
            <a:xfrm>
              <a:off x="2827956" y="4014777"/>
              <a:ext cx="815306" cy="1491287"/>
            </a:xfrm>
            <a:custGeom>
              <a:avLst/>
              <a:gdLst>
                <a:gd name="T0" fmla="*/ 204 w 535"/>
                <a:gd name="T1" fmla="*/ 979 h 979"/>
                <a:gd name="T2" fmla="*/ 204 w 535"/>
                <a:gd name="T3" fmla="*/ 865 h 979"/>
                <a:gd name="T4" fmla="*/ 0 w 535"/>
                <a:gd name="T5" fmla="*/ 814 h 979"/>
                <a:gd name="T6" fmla="*/ 36 w 535"/>
                <a:gd name="T7" fmla="*/ 673 h 979"/>
                <a:gd name="T8" fmla="*/ 235 w 535"/>
                <a:gd name="T9" fmla="*/ 726 h 979"/>
                <a:gd name="T10" fmla="*/ 352 w 535"/>
                <a:gd name="T11" fmla="*/ 652 h 979"/>
                <a:gd name="T12" fmla="*/ 223 w 535"/>
                <a:gd name="T13" fmla="*/ 547 h 979"/>
                <a:gd name="T14" fmla="*/ 7 w 535"/>
                <a:gd name="T15" fmla="*/ 328 h 979"/>
                <a:gd name="T16" fmla="*/ 210 w 535"/>
                <a:gd name="T17" fmla="*/ 114 h 979"/>
                <a:gd name="T18" fmla="*/ 210 w 535"/>
                <a:gd name="T19" fmla="*/ 0 h 979"/>
                <a:gd name="T20" fmla="*/ 328 w 535"/>
                <a:gd name="T21" fmla="*/ 0 h 979"/>
                <a:gd name="T22" fmla="*/ 328 w 535"/>
                <a:gd name="T23" fmla="*/ 106 h 979"/>
                <a:gd name="T24" fmla="*/ 503 w 535"/>
                <a:gd name="T25" fmla="*/ 145 h 979"/>
                <a:gd name="T26" fmla="*/ 467 w 535"/>
                <a:gd name="T27" fmla="*/ 281 h 979"/>
                <a:gd name="T28" fmla="*/ 294 w 535"/>
                <a:gd name="T29" fmla="*/ 239 h 979"/>
                <a:gd name="T30" fmla="*/ 191 w 535"/>
                <a:gd name="T31" fmla="*/ 307 h 979"/>
                <a:gd name="T32" fmla="*/ 336 w 535"/>
                <a:gd name="T33" fmla="*/ 409 h 979"/>
                <a:gd name="T34" fmla="*/ 535 w 535"/>
                <a:gd name="T35" fmla="*/ 635 h 979"/>
                <a:gd name="T36" fmla="*/ 323 w 535"/>
                <a:gd name="T37" fmla="*/ 856 h 979"/>
                <a:gd name="T38" fmla="*/ 323 w 535"/>
                <a:gd name="T39" fmla="*/ 979 h 979"/>
                <a:gd name="T40" fmla="*/ 204 w 535"/>
                <a:gd name="T41" fmla="*/ 979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5" h="979">
                  <a:moveTo>
                    <a:pt x="204" y="979"/>
                  </a:moveTo>
                  <a:cubicBezTo>
                    <a:pt x="204" y="865"/>
                    <a:pt x="204" y="865"/>
                    <a:pt x="204" y="865"/>
                  </a:cubicBezTo>
                  <a:cubicBezTo>
                    <a:pt x="124" y="862"/>
                    <a:pt x="46" y="839"/>
                    <a:pt x="0" y="814"/>
                  </a:cubicBezTo>
                  <a:cubicBezTo>
                    <a:pt x="36" y="673"/>
                    <a:pt x="36" y="673"/>
                    <a:pt x="36" y="673"/>
                  </a:cubicBezTo>
                  <a:cubicBezTo>
                    <a:pt x="86" y="701"/>
                    <a:pt x="157" y="726"/>
                    <a:pt x="235" y="726"/>
                  </a:cubicBezTo>
                  <a:cubicBezTo>
                    <a:pt x="305" y="726"/>
                    <a:pt x="352" y="699"/>
                    <a:pt x="352" y="652"/>
                  </a:cubicBezTo>
                  <a:cubicBezTo>
                    <a:pt x="352" y="606"/>
                    <a:pt x="313" y="577"/>
                    <a:pt x="223" y="547"/>
                  </a:cubicBezTo>
                  <a:cubicBezTo>
                    <a:pt x="95" y="504"/>
                    <a:pt x="7" y="444"/>
                    <a:pt x="7" y="328"/>
                  </a:cubicBezTo>
                  <a:cubicBezTo>
                    <a:pt x="7" y="221"/>
                    <a:pt x="82" y="138"/>
                    <a:pt x="210" y="114"/>
                  </a:cubicBezTo>
                  <a:cubicBezTo>
                    <a:pt x="210" y="0"/>
                    <a:pt x="210" y="0"/>
                    <a:pt x="210" y="0"/>
                  </a:cubicBezTo>
                  <a:cubicBezTo>
                    <a:pt x="328" y="0"/>
                    <a:pt x="328" y="0"/>
                    <a:pt x="328" y="0"/>
                  </a:cubicBezTo>
                  <a:cubicBezTo>
                    <a:pt x="328" y="106"/>
                    <a:pt x="328" y="106"/>
                    <a:pt x="328" y="106"/>
                  </a:cubicBezTo>
                  <a:cubicBezTo>
                    <a:pt x="407" y="108"/>
                    <a:pt x="461" y="126"/>
                    <a:pt x="503" y="145"/>
                  </a:cubicBezTo>
                  <a:cubicBezTo>
                    <a:pt x="467" y="281"/>
                    <a:pt x="467" y="281"/>
                    <a:pt x="467" y="281"/>
                  </a:cubicBezTo>
                  <a:cubicBezTo>
                    <a:pt x="437" y="267"/>
                    <a:pt x="380" y="239"/>
                    <a:pt x="294" y="239"/>
                  </a:cubicBezTo>
                  <a:cubicBezTo>
                    <a:pt x="216" y="239"/>
                    <a:pt x="191" y="274"/>
                    <a:pt x="191" y="307"/>
                  </a:cubicBezTo>
                  <a:cubicBezTo>
                    <a:pt x="191" y="346"/>
                    <a:pt x="233" y="372"/>
                    <a:pt x="336" y="409"/>
                  </a:cubicBezTo>
                  <a:cubicBezTo>
                    <a:pt x="479" y="460"/>
                    <a:pt x="535" y="526"/>
                    <a:pt x="535" y="635"/>
                  </a:cubicBezTo>
                  <a:cubicBezTo>
                    <a:pt x="535" y="742"/>
                    <a:pt x="461" y="833"/>
                    <a:pt x="323" y="856"/>
                  </a:cubicBezTo>
                  <a:cubicBezTo>
                    <a:pt x="323" y="979"/>
                    <a:pt x="323" y="979"/>
                    <a:pt x="323" y="979"/>
                  </a:cubicBezTo>
                  <a:lnTo>
                    <a:pt x="204" y="979"/>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88" name="Group 87"/>
          <p:cNvGrpSpPr/>
          <p:nvPr/>
        </p:nvGrpSpPr>
        <p:grpSpPr>
          <a:xfrm>
            <a:off x="5601171" y="2297144"/>
            <a:ext cx="2269789" cy="4058254"/>
            <a:chOff x="7494566" y="1793907"/>
            <a:chExt cx="3025597" cy="4058254"/>
          </a:xfrm>
        </p:grpSpPr>
        <p:sp>
          <p:nvSpPr>
            <p:cNvPr id="48" name="Freeform 6"/>
            <p:cNvSpPr>
              <a:spLocks noChangeAspect="1" noEditPoints="1"/>
            </p:cNvSpPr>
            <p:nvPr/>
          </p:nvSpPr>
          <p:spPr bwMode="auto">
            <a:xfrm>
              <a:off x="8173985" y="3833116"/>
              <a:ext cx="615502" cy="375919"/>
            </a:xfrm>
            <a:custGeom>
              <a:avLst/>
              <a:gdLst>
                <a:gd name="T0" fmla="*/ 0 w 5073"/>
                <a:gd name="T1" fmla="*/ 3093 h 3093"/>
                <a:gd name="T2" fmla="*/ 5073 w 5073"/>
                <a:gd name="T3" fmla="*/ 3093 h 3093"/>
                <a:gd name="T4" fmla="*/ 5073 w 5073"/>
                <a:gd name="T5" fmla="*/ 2969 h 3093"/>
                <a:gd name="T6" fmla="*/ 0 w 5073"/>
                <a:gd name="T7" fmla="*/ 2969 h 3093"/>
                <a:gd name="T8" fmla="*/ 0 w 5073"/>
                <a:gd name="T9" fmla="*/ 3093 h 3093"/>
                <a:gd name="T10" fmla="*/ 0 w 5073"/>
                <a:gd name="T11" fmla="*/ 0 h 3093"/>
                <a:gd name="T12" fmla="*/ 0 w 5073"/>
                <a:gd name="T13" fmla="*/ 2969 h 3093"/>
                <a:gd name="T14" fmla="*/ 124 w 5073"/>
                <a:gd name="T15" fmla="*/ 2969 h 3093"/>
                <a:gd name="T16" fmla="*/ 124 w 5073"/>
                <a:gd name="T17" fmla="*/ 2095 h 3093"/>
                <a:gd name="T18" fmla="*/ 394 w 5073"/>
                <a:gd name="T19" fmla="*/ 1779 h 3093"/>
                <a:gd name="T20" fmla="*/ 394 w 5073"/>
                <a:gd name="T21" fmla="*/ 371 h 3093"/>
                <a:gd name="T22" fmla="*/ 743 w 5073"/>
                <a:gd name="T23" fmla="*/ 371 h 3093"/>
                <a:gd name="T24" fmla="*/ 743 w 5073"/>
                <a:gd name="T25" fmla="*/ 1783 h 3093"/>
                <a:gd name="T26" fmla="*/ 990 w 5073"/>
                <a:gd name="T27" fmla="*/ 2095 h 3093"/>
                <a:gd name="T28" fmla="*/ 990 w 5073"/>
                <a:gd name="T29" fmla="*/ 2969 h 3093"/>
                <a:gd name="T30" fmla="*/ 1114 w 5073"/>
                <a:gd name="T31" fmla="*/ 2969 h 3093"/>
                <a:gd name="T32" fmla="*/ 1114 w 5073"/>
                <a:gd name="T33" fmla="*/ 2099 h 3093"/>
                <a:gd name="T34" fmla="*/ 1384 w 5073"/>
                <a:gd name="T35" fmla="*/ 1783 h 3093"/>
                <a:gd name="T36" fmla="*/ 1384 w 5073"/>
                <a:gd name="T37" fmla="*/ 371 h 3093"/>
                <a:gd name="T38" fmla="*/ 1980 w 5073"/>
                <a:gd name="T39" fmla="*/ 371 h 3093"/>
                <a:gd name="T40" fmla="*/ 1980 w 5073"/>
                <a:gd name="T41" fmla="*/ 2969 h 3093"/>
                <a:gd name="T42" fmla="*/ 2104 w 5073"/>
                <a:gd name="T43" fmla="*/ 2969 h 3093"/>
                <a:gd name="T44" fmla="*/ 2104 w 5073"/>
                <a:gd name="T45" fmla="*/ 371 h 3093"/>
                <a:gd name="T46" fmla="*/ 2722 w 5073"/>
                <a:gd name="T47" fmla="*/ 371 h 3093"/>
                <a:gd name="T48" fmla="*/ 2722 w 5073"/>
                <a:gd name="T49" fmla="*/ 1783 h 3093"/>
                <a:gd name="T50" fmla="*/ 2970 w 5073"/>
                <a:gd name="T51" fmla="*/ 2095 h 3093"/>
                <a:gd name="T52" fmla="*/ 2970 w 5073"/>
                <a:gd name="T53" fmla="*/ 2969 h 3093"/>
                <a:gd name="T54" fmla="*/ 3093 w 5073"/>
                <a:gd name="T55" fmla="*/ 2969 h 3093"/>
                <a:gd name="T56" fmla="*/ 3093 w 5073"/>
                <a:gd name="T57" fmla="*/ 2099 h 3093"/>
                <a:gd name="T58" fmla="*/ 3363 w 5073"/>
                <a:gd name="T59" fmla="*/ 1783 h 3093"/>
                <a:gd name="T60" fmla="*/ 3363 w 5073"/>
                <a:gd name="T61" fmla="*/ 371 h 3093"/>
                <a:gd name="T62" fmla="*/ 3712 w 5073"/>
                <a:gd name="T63" fmla="*/ 371 h 3093"/>
                <a:gd name="T64" fmla="*/ 3712 w 5073"/>
                <a:gd name="T65" fmla="*/ 1779 h 3093"/>
                <a:gd name="T66" fmla="*/ 3959 w 5073"/>
                <a:gd name="T67" fmla="*/ 2091 h 3093"/>
                <a:gd name="T68" fmla="*/ 3959 w 5073"/>
                <a:gd name="T69" fmla="*/ 2969 h 3093"/>
                <a:gd name="T70" fmla="*/ 4083 w 5073"/>
                <a:gd name="T71" fmla="*/ 2969 h 3093"/>
                <a:gd name="T72" fmla="*/ 4083 w 5073"/>
                <a:gd name="T73" fmla="*/ 2095 h 3093"/>
                <a:gd name="T74" fmla="*/ 4353 w 5073"/>
                <a:gd name="T75" fmla="*/ 1779 h 3093"/>
                <a:gd name="T76" fmla="*/ 4353 w 5073"/>
                <a:gd name="T77" fmla="*/ 371 h 3093"/>
                <a:gd name="T78" fmla="*/ 4702 w 5073"/>
                <a:gd name="T79" fmla="*/ 371 h 3093"/>
                <a:gd name="T80" fmla="*/ 4702 w 5073"/>
                <a:gd name="T81" fmla="*/ 1779 h 3093"/>
                <a:gd name="T82" fmla="*/ 4949 w 5073"/>
                <a:gd name="T83" fmla="*/ 2091 h 3093"/>
                <a:gd name="T84" fmla="*/ 4949 w 5073"/>
                <a:gd name="T85" fmla="*/ 2969 h 3093"/>
                <a:gd name="T86" fmla="*/ 5073 w 5073"/>
                <a:gd name="T87" fmla="*/ 2969 h 3093"/>
                <a:gd name="T88" fmla="*/ 5073 w 5073"/>
                <a:gd name="T89" fmla="*/ 0 h 3093"/>
                <a:gd name="T90" fmla="*/ 0 w 5073"/>
                <a:gd name="T91" fmla="*/ 0 h 3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073" h="3093">
                  <a:moveTo>
                    <a:pt x="0" y="3093"/>
                  </a:moveTo>
                  <a:cubicBezTo>
                    <a:pt x="5073" y="3093"/>
                    <a:pt x="5073" y="3093"/>
                    <a:pt x="5073" y="3093"/>
                  </a:cubicBezTo>
                  <a:cubicBezTo>
                    <a:pt x="5073" y="2969"/>
                    <a:pt x="5073" y="2969"/>
                    <a:pt x="5073" y="2969"/>
                  </a:cubicBezTo>
                  <a:cubicBezTo>
                    <a:pt x="0" y="2969"/>
                    <a:pt x="0" y="2969"/>
                    <a:pt x="0" y="2969"/>
                  </a:cubicBezTo>
                  <a:lnTo>
                    <a:pt x="0" y="3093"/>
                  </a:lnTo>
                  <a:close/>
                  <a:moveTo>
                    <a:pt x="0" y="0"/>
                  </a:moveTo>
                  <a:cubicBezTo>
                    <a:pt x="0" y="2969"/>
                    <a:pt x="0" y="2969"/>
                    <a:pt x="0" y="2969"/>
                  </a:cubicBezTo>
                  <a:cubicBezTo>
                    <a:pt x="124" y="2969"/>
                    <a:pt x="124" y="2969"/>
                    <a:pt x="124" y="2969"/>
                  </a:cubicBezTo>
                  <a:cubicBezTo>
                    <a:pt x="124" y="2095"/>
                    <a:pt x="124" y="2095"/>
                    <a:pt x="124" y="2095"/>
                  </a:cubicBezTo>
                  <a:cubicBezTo>
                    <a:pt x="277" y="2071"/>
                    <a:pt x="394" y="1939"/>
                    <a:pt x="394" y="1779"/>
                  </a:cubicBezTo>
                  <a:cubicBezTo>
                    <a:pt x="394" y="371"/>
                    <a:pt x="394" y="371"/>
                    <a:pt x="394" y="371"/>
                  </a:cubicBezTo>
                  <a:cubicBezTo>
                    <a:pt x="743" y="371"/>
                    <a:pt x="743" y="371"/>
                    <a:pt x="743" y="371"/>
                  </a:cubicBezTo>
                  <a:cubicBezTo>
                    <a:pt x="743" y="1783"/>
                    <a:pt x="743" y="1783"/>
                    <a:pt x="743" y="1783"/>
                  </a:cubicBezTo>
                  <a:cubicBezTo>
                    <a:pt x="743" y="1934"/>
                    <a:pt x="848" y="2062"/>
                    <a:pt x="990" y="2095"/>
                  </a:cubicBezTo>
                  <a:cubicBezTo>
                    <a:pt x="990" y="2969"/>
                    <a:pt x="990" y="2969"/>
                    <a:pt x="990" y="2969"/>
                  </a:cubicBezTo>
                  <a:cubicBezTo>
                    <a:pt x="1114" y="2969"/>
                    <a:pt x="1114" y="2969"/>
                    <a:pt x="1114" y="2969"/>
                  </a:cubicBezTo>
                  <a:cubicBezTo>
                    <a:pt x="1114" y="2099"/>
                    <a:pt x="1114" y="2099"/>
                    <a:pt x="1114" y="2099"/>
                  </a:cubicBezTo>
                  <a:cubicBezTo>
                    <a:pt x="1267" y="2075"/>
                    <a:pt x="1384" y="1942"/>
                    <a:pt x="1384" y="1783"/>
                  </a:cubicBezTo>
                  <a:cubicBezTo>
                    <a:pt x="1384" y="371"/>
                    <a:pt x="1384" y="371"/>
                    <a:pt x="1384" y="371"/>
                  </a:cubicBezTo>
                  <a:cubicBezTo>
                    <a:pt x="1980" y="371"/>
                    <a:pt x="1980" y="371"/>
                    <a:pt x="1980" y="371"/>
                  </a:cubicBezTo>
                  <a:cubicBezTo>
                    <a:pt x="1980" y="2969"/>
                    <a:pt x="1980" y="2969"/>
                    <a:pt x="1980" y="2969"/>
                  </a:cubicBezTo>
                  <a:cubicBezTo>
                    <a:pt x="2104" y="2969"/>
                    <a:pt x="2104" y="2969"/>
                    <a:pt x="2104" y="2969"/>
                  </a:cubicBezTo>
                  <a:cubicBezTo>
                    <a:pt x="2104" y="371"/>
                    <a:pt x="2104" y="371"/>
                    <a:pt x="2104" y="371"/>
                  </a:cubicBezTo>
                  <a:cubicBezTo>
                    <a:pt x="2722" y="371"/>
                    <a:pt x="2722" y="371"/>
                    <a:pt x="2722" y="371"/>
                  </a:cubicBezTo>
                  <a:cubicBezTo>
                    <a:pt x="2722" y="1783"/>
                    <a:pt x="2722" y="1783"/>
                    <a:pt x="2722" y="1783"/>
                  </a:cubicBezTo>
                  <a:cubicBezTo>
                    <a:pt x="2722" y="1934"/>
                    <a:pt x="2828" y="2062"/>
                    <a:pt x="2970" y="2095"/>
                  </a:cubicBezTo>
                  <a:cubicBezTo>
                    <a:pt x="2970" y="2969"/>
                    <a:pt x="2970" y="2969"/>
                    <a:pt x="2970" y="2969"/>
                  </a:cubicBezTo>
                  <a:cubicBezTo>
                    <a:pt x="3093" y="2969"/>
                    <a:pt x="3093" y="2969"/>
                    <a:pt x="3093" y="2969"/>
                  </a:cubicBezTo>
                  <a:cubicBezTo>
                    <a:pt x="3093" y="2099"/>
                    <a:pt x="3093" y="2099"/>
                    <a:pt x="3093" y="2099"/>
                  </a:cubicBezTo>
                  <a:cubicBezTo>
                    <a:pt x="3246" y="2075"/>
                    <a:pt x="3363" y="1942"/>
                    <a:pt x="3363" y="1783"/>
                  </a:cubicBezTo>
                  <a:cubicBezTo>
                    <a:pt x="3363" y="371"/>
                    <a:pt x="3363" y="371"/>
                    <a:pt x="3363" y="371"/>
                  </a:cubicBezTo>
                  <a:cubicBezTo>
                    <a:pt x="3712" y="371"/>
                    <a:pt x="3712" y="371"/>
                    <a:pt x="3712" y="371"/>
                  </a:cubicBezTo>
                  <a:cubicBezTo>
                    <a:pt x="3712" y="1779"/>
                    <a:pt x="3712" y="1779"/>
                    <a:pt x="3712" y="1779"/>
                  </a:cubicBezTo>
                  <a:cubicBezTo>
                    <a:pt x="3712" y="1931"/>
                    <a:pt x="3818" y="2058"/>
                    <a:pt x="3959" y="2091"/>
                  </a:cubicBezTo>
                  <a:cubicBezTo>
                    <a:pt x="3959" y="2969"/>
                    <a:pt x="3959" y="2969"/>
                    <a:pt x="3959" y="2969"/>
                  </a:cubicBezTo>
                  <a:cubicBezTo>
                    <a:pt x="4083" y="2969"/>
                    <a:pt x="4083" y="2969"/>
                    <a:pt x="4083" y="2969"/>
                  </a:cubicBezTo>
                  <a:cubicBezTo>
                    <a:pt x="4083" y="2095"/>
                    <a:pt x="4083" y="2095"/>
                    <a:pt x="4083" y="2095"/>
                  </a:cubicBezTo>
                  <a:cubicBezTo>
                    <a:pt x="4236" y="2071"/>
                    <a:pt x="4353" y="1939"/>
                    <a:pt x="4353" y="1779"/>
                  </a:cubicBezTo>
                  <a:cubicBezTo>
                    <a:pt x="4353" y="371"/>
                    <a:pt x="4353" y="371"/>
                    <a:pt x="4353" y="371"/>
                  </a:cubicBezTo>
                  <a:cubicBezTo>
                    <a:pt x="4702" y="371"/>
                    <a:pt x="4702" y="371"/>
                    <a:pt x="4702" y="371"/>
                  </a:cubicBezTo>
                  <a:cubicBezTo>
                    <a:pt x="4702" y="1779"/>
                    <a:pt x="4702" y="1779"/>
                    <a:pt x="4702" y="1779"/>
                  </a:cubicBezTo>
                  <a:cubicBezTo>
                    <a:pt x="4702" y="1931"/>
                    <a:pt x="4807" y="2058"/>
                    <a:pt x="4949" y="2091"/>
                  </a:cubicBezTo>
                  <a:cubicBezTo>
                    <a:pt x="4949" y="2969"/>
                    <a:pt x="4949" y="2969"/>
                    <a:pt x="4949" y="2969"/>
                  </a:cubicBezTo>
                  <a:cubicBezTo>
                    <a:pt x="5073" y="2969"/>
                    <a:pt x="5073" y="2969"/>
                    <a:pt x="5073" y="2969"/>
                  </a:cubicBezTo>
                  <a:cubicBezTo>
                    <a:pt x="5073" y="0"/>
                    <a:pt x="5073" y="0"/>
                    <a:pt x="5073" y="0"/>
                  </a:cubicBezTo>
                  <a:lnTo>
                    <a:pt x="0" y="0"/>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674E"/>
                </a:solidFill>
              </a:endParaRPr>
            </a:p>
          </p:txBody>
        </p:sp>
        <p:sp>
          <p:nvSpPr>
            <p:cNvPr id="49" name="Freeform 7"/>
            <p:cNvSpPr>
              <a:spLocks noChangeAspect="1" noEditPoints="1"/>
            </p:cNvSpPr>
            <p:nvPr/>
          </p:nvSpPr>
          <p:spPr bwMode="auto">
            <a:xfrm>
              <a:off x="8658203" y="1793907"/>
              <a:ext cx="591465" cy="507406"/>
            </a:xfrm>
            <a:custGeom>
              <a:avLst/>
              <a:gdLst>
                <a:gd name="T0" fmla="*/ 3859 w 4235"/>
                <a:gd name="T1" fmla="*/ 857 h 3633"/>
                <a:gd name="T2" fmla="*/ 2333 w 4235"/>
                <a:gd name="T3" fmla="*/ 857 h 3633"/>
                <a:gd name="T4" fmla="*/ 1957 w 4235"/>
                <a:gd name="T5" fmla="*/ 1233 h 3633"/>
                <a:gd name="T6" fmla="*/ 1957 w 4235"/>
                <a:gd name="T7" fmla="*/ 2398 h 3633"/>
                <a:gd name="T8" fmla="*/ 2333 w 4235"/>
                <a:gd name="T9" fmla="*/ 2774 h 3633"/>
                <a:gd name="T10" fmla="*/ 3403 w 4235"/>
                <a:gd name="T11" fmla="*/ 2774 h 3633"/>
                <a:gd name="T12" fmla="*/ 3403 w 4235"/>
                <a:gd name="T13" fmla="*/ 3539 h 3633"/>
                <a:gd name="T14" fmla="*/ 4235 w 4235"/>
                <a:gd name="T15" fmla="*/ 2398 h 3633"/>
                <a:gd name="T16" fmla="*/ 4235 w 4235"/>
                <a:gd name="T17" fmla="*/ 1233 h 3633"/>
                <a:gd name="T18" fmla="*/ 3859 w 4235"/>
                <a:gd name="T19" fmla="*/ 857 h 3633"/>
                <a:gd name="T20" fmla="*/ 2467 w 4235"/>
                <a:gd name="T21" fmla="*/ 1936 h 3633"/>
                <a:gd name="T22" fmla="*/ 2303 w 4235"/>
                <a:gd name="T23" fmla="*/ 1772 h 3633"/>
                <a:gd name="T24" fmla="*/ 2467 w 4235"/>
                <a:gd name="T25" fmla="*/ 1608 h 3633"/>
                <a:gd name="T26" fmla="*/ 2631 w 4235"/>
                <a:gd name="T27" fmla="*/ 1772 h 3633"/>
                <a:gd name="T28" fmla="*/ 2467 w 4235"/>
                <a:gd name="T29" fmla="*/ 1936 h 3633"/>
                <a:gd name="T30" fmla="*/ 3113 w 4235"/>
                <a:gd name="T31" fmla="*/ 1936 h 3633"/>
                <a:gd name="T32" fmla="*/ 2949 w 4235"/>
                <a:gd name="T33" fmla="*/ 1772 h 3633"/>
                <a:gd name="T34" fmla="*/ 3113 w 4235"/>
                <a:gd name="T35" fmla="*/ 1608 h 3633"/>
                <a:gd name="T36" fmla="*/ 3277 w 4235"/>
                <a:gd name="T37" fmla="*/ 1772 h 3633"/>
                <a:gd name="T38" fmla="*/ 3113 w 4235"/>
                <a:gd name="T39" fmla="*/ 1936 h 3633"/>
                <a:gd name="T40" fmla="*/ 3758 w 4235"/>
                <a:gd name="T41" fmla="*/ 1936 h 3633"/>
                <a:gd name="T42" fmla="*/ 3595 w 4235"/>
                <a:gd name="T43" fmla="*/ 1772 h 3633"/>
                <a:gd name="T44" fmla="*/ 3758 w 4235"/>
                <a:gd name="T45" fmla="*/ 1608 h 3633"/>
                <a:gd name="T46" fmla="*/ 3922 w 4235"/>
                <a:gd name="T47" fmla="*/ 1772 h 3633"/>
                <a:gd name="T48" fmla="*/ 3758 w 4235"/>
                <a:gd name="T49" fmla="*/ 1936 h 3633"/>
                <a:gd name="T50" fmla="*/ 2333 w 4235"/>
                <a:gd name="T51" fmla="*/ 565 h 3633"/>
                <a:gd name="T52" fmla="*/ 2950 w 4235"/>
                <a:gd name="T53" fmla="*/ 565 h 3633"/>
                <a:gd name="T54" fmla="*/ 2950 w 4235"/>
                <a:gd name="T55" fmla="*/ 486 h 3633"/>
                <a:gd name="T56" fmla="*/ 2463 w 4235"/>
                <a:gd name="T57" fmla="*/ 0 h 3633"/>
                <a:gd name="T58" fmla="*/ 487 w 4235"/>
                <a:gd name="T59" fmla="*/ 0 h 3633"/>
                <a:gd name="T60" fmla="*/ 0 w 4235"/>
                <a:gd name="T61" fmla="*/ 486 h 3633"/>
                <a:gd name="T62" fmla="*/ 0 w 4235"/>
                <a:gd name="T63" fmla="*/ 1995 h 3633"/>
                <a:gd name="T64" fmla="*/ 1131 w 4235"/>
                <a:gd name="T65" fmla="*/ 3633 h 3633"/>
                <a:gd name="T66" fmla="*/ 1131 w 4235"/>
                <a:gd name="T67" fmla="*/ 2482 h 3633"/>
                <a:gd name="T68" fmla="*/ 1670 w 4235"/>
                <a:gd name="T69" fmla="*/ 2482 h 3633"/>
                <a:gd name="T70" fmla="*/ 1665 w 4235"/>
                <a:gd name="T71" fmla="*/ 2398 h 3633"/>
                <a:gd name="T72" fmla="*/ 1665 w 4235"/>
                <a:gd name="T73" fmla="*/ 1233 h 3633"/>
                <a:gd name="T74" fmla="*/ 2333 w 4235"/>
                <a:gd name="T75" fmla="*/ 565 h 3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35" h="3633">
                  <a:moveTo>
                    <a:pt x="3859" y="857"/>
                  </a:moveTo>
                  <a:cubicBezTo>
                    <a:pt x="2333" y="857"/>
                    <a:pt x="2333" y="857"/>
                    <a:pt x="2333" y="857"/>
                  </a:cubicBezTo>
                  <a:cubicBezTo>
                    <a:pt x="2125" y="857"/>
                    <a:pt x="1957" y="1025"/>
                    <a:pt x="1957" y="1233"/>
                  </a:cubicBezTo>
                  <a:cubicBezTo>
                    <a:pt x="1957" y="2398"/>
                    <a:pt x="1957" y="2398"/>
                    <a:pt x="1957" y="2398"/>
                  </a:cubicBezTo>
                  <a:cubicBezTo>
                    <a:pt x="1957" y="2606"/>
                    <a:pt x="2125" y="2774"/>
                    <a:pt x="2333" y="2774"/>
                  </a:cubicBezTo>
                  <a:cubicBezTo>
                    <a:pt x="3403" y="2774"/>
                    <a:pt x="3403" y="2774"/>
                    <a:pt x="3403" y="2774"/>
                  </a:cubicBezTo>
                  <a:cubicBezTo>
                    <a:pt x="3403" y="3539"/>
                    <a:pt x="3403" y="3539"/>
                    <a:pt x="3403" y="3539"/>
                  </a:cubicBezTo>
                  <a:cubicBezTo>
                    <a:pt x="3403" y="3539"/>
                    <a:pt x="4235" y="2606"/>
                    <a:pt x="4235" y="2398"/>
                  </a:cubicBezTo>
                  <a:cubicBezTo>
                    <a:pt x="4235" y="1233"/>
                    <a:pt x="4235" y="1233"/>
                    <a:pt x="4235" y="1233"/>
                  </a:cubicBezTo>
                  <a:cubicBezTo>
                    <a:pt x="4235" y="1025"/>
                    <a:pt x="4067" y="857"/>
                    <a:pt x="3859" y="857"/>
                  </a:cubicBezTo>
                  <a:close/>
                  <a:moveTo>
                    <a:pt x="2467" y="1936"/>
                  </a:moveTo>
                  <a:cubicBezTo>
                    <a:pt x="2377" y="1936"/>
                    <a:pt x="2303" y="1862"/>
                    <a:pt x="2303" y="1772"/>
                  </a:cubicBezTo>
                  <a:cubicBezTo>
                    <a:pt x="2303" y="1681"/>
                    <a:pt x="2377" y="1608"/>
                    <a:pt x="2467" y="1608"/>
                  </a:cubicBezTo>
                  <a:cubicBezTo>
                    <a:pt x="2558" y="1608"/>
                    <a:pt x="2631" y="1681"/>
                    <a:pt x="2631" y="1772"/>
                  </a:cubicBezTo>
                  <a:cubicBezTo>
                    <a:pt x="2631" y="1862"/>
                    <a:pt x="2558" y="1936"/>
                    <a:pt x="2467" y="1936"/>
                  </a:cubicBezTo>
                  <a:close/>
                  <a:moveTo>
                    <a:pt x="3113" y="1936"/>
                  </a:moveTo>
                  <a:cubicBezTo>
                    <a:pt x="3022" y="1936"/>
                    <a:pt x="2949" y="1862"/>
                    <a:pt x="2949" y="1772"/>
                  </a:cubicBezTo>
                  <a:cubicBezTo>
                    <a:pt x="2949" y="1681"/>
                    <a:pt x="3022" y="1608"/>
                    <a:pt x="3113" y="1608"/>
                  </a:cubicBezTo>
                  <a:cubicBezTo>
                    <a:pt x="3203" y="1608"/>
                    <a:pt x="3277" y="1681"/>
                    <a:pt x="3277" y="1772"/>
                  </a:cubicBezTo>
                  <a:cubicBezTo>
                    <a:pt x="3277" y="1862"/>
                    <a:pt x="3203" y="1936"/>
                    <a:pt x="3113" y="1936"/>
                  </a:cubicBezTo>
                  <a:close/>
                  <a:moveTo>
                    <a:pt x="3758" y="1936"/>
                  </a:moveTo>
                  <a:cubicBezTo>
                    <a:pt x="3668" y="1936"/>
                    <a:pt x="3595" y="1862"/>
                    <a:pt x="3595" y="1772"/>
                  </a:cubicBezTo>
                  <a:cubicBezTo>
                    <a:pt x="3595" y="1681"/>
                    <a:pt x="3668" y="1608"/>
                    <a:pt x="3758" y="1608"/>
                  </a:cubicBezTo>
                  <a:cubicBezTo>
                    <a:pt x="3849" y="1608"/>
                    <a:pt x="3922" y="1681"/>
                    <a:pt x="3922" y="1772"/>
                  </a:cubicBezTo>
                  <a:cubicBezTo>
                    <a:pt x="3922" y="1862"/>
                    <a:pt x="3849" y="1936"/>
                    <a:pt x="3758" y="1936"/>
                  </a:cubicBezTo>
                  <a:close/>
                  <a:moveTo>
                    <a:pt x="2333" y="565"/>
                  </a:moveTo>
                  <a:cubicBezTo>
                    <a:pt x="2950" y="565"/>
                    <a:pt x="2950" y="565"/>
                    <a:pt x="2950" y="565"/>
                  </a:cubicBezTo>
                  <a:cubicBezTo>
                    <a:pt x="2950" y="486"/>
                    <a:pt x="2950" y="486"/>
                    <a:pt x="2950" y="486"/>
                  </a:cubicBezTo>
                  <a:cubicBezTo>
                    <a:pt x="2950" y="218"/>
                    <a:pt x="2732" y="0"/>
                    <a:pt x="2463" y="0"/>
                  </a:cubicBezTo>
                  <a:cubicBezTo>
                    <a:pt x="487" y="0"/>
                    <a:pt x="487" y="0"/>
                    <a:pt x="487" y="0"/>
                  </a:cubicBezTo>
                  <a:cubicBezTo>
                    <a:pt x="218" y="0"/>
                    <a:pt x="0" y="218"/>
                    <a:pt x="0" y="486"/>
                  </a:cubicBezTo>
                  <a:cubicBezTo>
                    <a:pt x="0" y="1995"/>
                    <a:pt x="0" y="1995"/>
                    <a:pt x="0" y="1995"/>
                  </a:cubicBezTo>
                  <a:cubicBezTo>
                    <a:pt x="0" y="2257"/>
                    <a:pt x="1131" y="3633"/>
                    <a:pt x="1131" y="3633"/>
                  </a:cubicBezTo>
                  <a:cubicBezTo>
                    <a:pt x="1131" y="2482"/>
                    <a:pt x="1131" y="2482"/>
                    <a:pt x="1131" y="2482"/>
                  </a:cubicBezTo>
                  <a:cubicBezTo>
                    <a:pt x="1670" y="2482"/>
                    <a:pt x="1670" y="2482"/>
                    <a:pt x="1670" y="2482"/>
                  </a:cubicBezTo>
                  <a:cubicBezTo>
                    <a:pt x="1667" y="2455"/>
                    <a:pt x="1665" y="2427"/>
                    <a:pt x="1665" y="2398"/>
                  </a:cubicBezTo>
                  <a:cubicBezTo>
                    <a:pt x="1665" y="1233"/>
                    <a:pt x="1665" y="1233"/>
                    <a:pt x="1665" y="1233"/>
                  </a:cubicBezTo>
                  <a:cubicBezTo>
                    <a:pt x="1665" y="865"/>
                    <a:pt x="1964" y="565"/>
                    <a:pt x="2333" y="565"/>
                  </a:cubicBez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674E"/>
                </a:solidFill>
              </a:endParaRPr>
            </a:p>
          </p:txBody>
        </p:sp>
        <p:sp>
          <p:nvSpPr>
            <p:cNvPr id="50" name="Freeform 8"/>
            <p:cNvSpPr>
              <a:spLocks noChangeAspect="1" noEditPoints="1"/>
            </p:cNvSpPr>
            <p:nvPr/>
          </p:nvSpPr>
          <p:spPr bwMode="auto">
            <a:xfrm>
              <a:off x="7494566" y="3040826"/>
              <a:ext cx="615502" cy="490364"/>
            </a:xfrm>
            <a:custGeom>
              <a:avLst/>
              <a:gdLst>
                <a:gd name="T0" fmla="*/ 1873 w 4619"/>
                <a:gd name="T1" fmla="*/ 1320 h 3679"/>
                <a:gd name="T2" fmla="*/ 1540 w 4619"/>
                <a:gd name="T3" fmla="*/ 3346 h 3679"/>
                <a:gd name="T4" fmla="*/ 4286 w 4619"/>
                <a:gd name="T5" fmla="*/ 3679 h 3679"/>
                <a:gd name="T6" fmla="*/ 4619 w 4619"/>
                <a:gd name="T7" fmla="*/ 1653 h 3679"/>
                <a:gd name="T8" fmla="*/ 2361 w 4619"/>
                <a:gd name="T9" fmla="*/ 2172 h 3679"/>
                <a:gd name="T10" fmla="*/ 1855 w 4619"/>
                <a:gd name="T11" fmla="*/ 1585 h 3679"/>
                <a:gd name="T12" fmla="*/ 2361 w 4619"/>
                <a:gd name="T13" fmla="*/ 2172 h 3679"/>
                <a:gd name="T14" fmla="*/ 2757 w 4619"/>
                <a:gd name="T15" fmla="*/ 2888 h 3679"/>
                <a:gd name="T16" fmla="*/ 2757 w 4619"/>
                <a:gd name="T17" fmla="*/ 2675 h 3679"/>
                <a:gd name="T18" fmla="*/ 3561 w 4619"/>
                <a:gd name="T19" fmla="*/ 2782 h 3679"/>
                <a:gd name="T20" fmla="*/ 4122 w 4619"/>
                <a:gd name="T21" fmla="*/ 2421 h 3679"/>
                <a:gd name="T22" fmla="*/ 2651 w 4619"/>
                <a:gd name="T23" fmla="*/ 2315 h 3679"/>
                <a:gd name="T24" fmla="*/ 4122 w 4619"/>
                <a:gd name="T25" fmla="*/ 2208 h 3679"/>
                <a:gd name="T26" fmla="*/ 4122 w 4619"/>
                <a:gd name="T27" fmla="*/ 2421 h 3679"/>
                <a:gd name="T28" fmla="*/ 3080 w 4619"/>
                <a:gd name="T29" fmla="*/ 334 h 3679"/>
                <a:gd name="T30" fmla="*/ 334 w 4619"/>
                <a:gd name="T31" fmla="*/ 0 h 3679"/>
                <a:gd name="T32" fmla="*/ 0 w 4619"/>
                <a:gd name="T33" fmla="*/ 2027 h 3679"/>
                <a:gd name="T34" fmla="*/ 1340 w 4619"/>
                <a:gd name="T35" fmla="*/ 2360 h 3679"/>
                <a:gd name="T36" fmla="*/ 1873 w 4619"/>
                <a:gd name="T37" fmla="*/ 1120 h 3679"/>
                <a:gd name="T38" fmla="*/ 2255 w 4619"/>
                <a:gd name="T39" fmla="*/ 225 h 3679"/>
                <a:gd name="T40" fmla="*/ 2761 w 4619"/>
                <a:gd name="T41" fmla="*/ 812 h 3679"/>
                <a:gd name="T42" fmla="*/ 2255 w 4619"/>
                <a:gd name="T43" fmla="*/ 225 h 3679"/>
                <a:gd name="T44" fmla="*/ 3813 w 4619"/>
                <a:gd name="T45" fmla="*/ 1114 h 3679"/>
                <a:gd name="T46" fmla="*/ 3813 w 4619"/>
                <a:gd name="T47" fmla="*/ 901 h 3679"/>
                <a:gd name="T48" fmla="*/ 3349 w 4619"/>
                <a:gd name="T49" fmla="*/ 1007 h 3679"/>
                <a:gd name="T50" fmla="*/ 3455 w 4619"/>
                <a:gd name="T51" fmla="*/ 664 h 3679"/>
                <a:gd name="T52" fmla="*/ 3646 w 4619"/>
                <a:gd name="T53" fmla="*/ 664 h 3679"/>
                <a:gd name="T54" fmla="*/ 4587 w 4619"/>
                <a:gd name="T55" fmla="*/ 557 h 3679"/>
                <a:gd name="T56" fmla="*/ 3646 w 4619"/>
                <a:gd name="T57" fmla="*/ 451 h 3679"/>
                <a:gd name="T58" fmla="*/ 3455 w 4619"/>
                <a:gd name="T59" fmla="*/ 451 h 3679"/>
                <a:gd name="T60" fmla="*/ 3455 w 4619"/>
                <a:gd name="T61" fmla="*/ 664 h 3679"/>
                <a:gd name="T62" fmla="*/ 4481 w 4619"/>
                <a:gd name="T63" fmla="*/ 214 h 3679"/>
                <a:gd name="T64" fmla="*/ 4481 w 4619"/>
                <a:gd name="T65" fmla="*/ 1 h 3679"/>
                <a:gd name="T66" fmla="*/ 3349 w 4619"/>
                <a:gd name="T67" fmla="*/ 107 h 3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619" h="3679">
                  <a:moveTo>
                    <a:pt x="4286" y="1320"/>
                  </a:moveTo>
                  <a:cubicBezTo>
                    <a:pt x="1873" y="1320"/>
                    <a:pt x="1873" y="1320"/>
                    <a:pt x="1873" y="1320"/>
                  </a:cubicBezTo>
                  <a:cubicBezTo>
                    <a:pt x="1689" y="1320"/>
                    <a:pt x="1540" y="1469"/>
                    <a:pt x="1540" y="1653"/>
                  </a:cubicBezTo>
                  <a:cubicBezTo>
                    <a:pt x="1540" y="3346"/>
                    <a:pt x="1540" y="3346"/>
                    <a:pt x="1540" y="3346"/>
                  </a:cubicBezTo>
                  <a:cubicBezTo>
                    <a:pt x="1540" y="3530"/>
                    <a:pt x="1689" y="3679"/>
                    <a:pt x="1873" y="3679"/>
                  </a:cubicBezTo>
                  <a:cubicBezTo>
                    <a:pt x="4286" y="3679"/>
                    <a:pt x="4286" y="3679"/>
                    <a:pt x="4286" y="3679"/>
                  </a:cubicBezTo>
                  <a:cubicBezTo>
                    <a:pt x="4470" y="3679"/>
                    <a:pt x="4619" y="3530"/>
                    <a:pt x="4619" y="3346"/>
                  </a:cubicBezTo>
                  <a:cubicBezTo>
                    <a:pt x="4619" y="1653"/>
                    <a:pt x="4619" y="1653"/>
                    <a:pt x="4619" y="1653"/>
                  </a:cubicBezTo>
                  <a:cubicBezTo>
                    <a:pt x="4619" y="1469"/>
                    <a:pt x="4470" y="1320"/>
                    <a:pt x="4286" y="1320"/>
                  </a:cubicBezTo>
                  <a:close/>
                  <a:moveTo>
                    <a:pt x="2361" y="2172"/>
                  </a:moveTo>
                  <a:cubicBezTo>
                    <a:pt x="1855" y="2172"/>
                    <a:pt x="1855" y="2172"/>
                    <a:pt x="1855" y="2172"/>
                  </a:cubicBezTo>
                  <a:cubicBezTo>
                    <a:pt x="1855" y="1585"/>
                    <a:pt x="1855" y="1585"/>
                    <a:pt x="1855" y="1585"/>
                  </a:cubicBezTo>
                  <a:cubicBezTo>
                    <a:pt x="2361" y="1585"/>
                    <a:pt x="2361" y="1585"/>
                    <a:pt x="2361" y="1585"/>
                  </a:cubicBezTo>
                  <a:lnTo>
                    <a:pt x="2361" y="2172"/>
                  </a:lnTo>
                  <a:close/>
                  <a:moveTo>
                    <a:pt x="3454" y="2888"/>
                  </a:moveTo>
                  <a:cubicBezTo>
                    <a:pt x="2757" y="2888"/>
                    <a:pt x="2757" y="2888"/>
                    <a:pt x="2757" y="2888"/>
                  </a:cubicBezTo>
                  <a:cubicBezTo>
                    <a:pt x="2699" y="2888"/>
                    <a:pt x="2651" y="2840"/>
                    <a:pt x="2651" y="2782"/>
                  </a:cubicBezTo>
                  <a:cubicBezTo>
                    <a:pt x="2651" y="2723"/>
                    <a:pt x="2699" y="2675"/>
                    <a:pt x="2757" y="2675"/>
                  </a:cubicBezTo>
                  <a:cubicBezTo>
                    <a:pt x="3454" y="2675"/>
                    <a:pt x="3454" y="2675"/>
                    <a:pt x="3454" y="2675"/>
                  </a:cubicBezTo>
                  <a:cubicBezTo>
                    <a:pt x="3513" y="2675"/>
                    <a:pt x="3561" y="2723"/>
                    <a:pt x="3561" y="2782"/>
                  </a:cubicBezTo>
                  <a:cubicBezTo>
                    <a:pt x="3561" y="2840"/>
                    <a:pt x="3513" y="2888"/>
                    <a:pt x="3454" y="2888"/>
                  </a:cubicBezTo>
                  <a:close/>
                  <a:moveTo>
                    <a:pt x="4122" y="2421"/>
                  </a:moveTo>
                  <a:cubicBezTo>
                    <a:pt x="2757" y="2421"/>
                    <a:pt x="2757" y="2421"/>
                    <a:pt x="2757" y="2421"/>
                  </a:cubicBezTo>
                  <a:cubicBezTo>
                    <a:pt x="2699" y="2421"/>
                    <a:pt x="2651" y="2373"/>
                    <a:pt x="2651" y="2315"/>
                  </a:cubicBezTo>
                  <a:cubicBezTo>
                    <a:pt x="2651" y="2256"/>
                    <a:pt x="2699" y="2208"/>
                    <a:pt x="2757" y="2208"/>
                  </a:cubicBezTo>
                  <a:cubicBezTo>
                    <a:pt x="4122" y="2208"/>
                    <a:pt x="4122" y="2208"/>
                    <a:pt x="4122" y="2208"/>
                  </a:cubicBezTo>
                  <a:cubicBezTo>
                    <a:pt x="4181" y="2208"/>
                    <a:pt x="4229" y="2256"/>
                    <a:pt x="4229" y="2315"/>
                  </a:cubicBezTo>
                  <a:cubicBezTo>
                    <a:pt x="4229" y="2373"/>
                    <a:pt x="4181" y="2421"/>
                    <a:pt x="4122" y="2421"/>
                  </a:cubicBezTo>
                  <a:close/>
                  <a:moveTo>
                    <a:pt x="3080" y="1120"/>
                  </a:moveTo>
                  <a:cubicBezTo>
                    <a:pt x="3080" y="334"/>
                    <a:pt x="3080" y="334"/>
                    <a:pt x="3080" y="334"/>
                  </a:cubicBezTo>
                  <a:cubicBezTo>
                    <a:pt x="3080" y="150"/>
                    <a:pt x="2930" y="0"/>
                    <a:pt x="2746" y="0"/>
                  </a:cubicBezTo>
                  <a:cubicBezTo>
                    <a:pt x="334" y="0"/>
                    <a:pt x="334" y="0"/>
                    <a:pt x="334" y="0"/>
                  </a:cubicBezTo>
                  <a:cubicBezTo>
                    <a:pt x="150" y="0"/>
                    <a:pt x="0" y="150"/>
                    <a:pt x="0" y="334"/>
                  </a:cubicBezTo>
                  <a:cubicBezTo>
                    <a:pt x="0" y="2027"/>
                    <a:pt x="0" y="2027"/>
                    <a:pt x="0" y="2027"/>
                  </a:cubicBezTo>
                  <a:cubicBezTo>
                    <a:pt x="0" y="2211"/>
                    <a:pt x="150" y="2360"/>
                    <a:pt x="334" y="2360"/>
                  </a:cubicBezTo>
                  <a:cubicBezTo>
                    <a:pt x="1340" y="2360"/>
                    <a:pt x="1340" y="2360"/>
                    <a:pt x="1340" y="2360"/>
                  </a:cubicBezTo>
                  <a:cubicBezTo>
                    <a:pt x="1340" y="1653"/>
                    <a:pt x="1340" y="1653"/>
                    <a:pt x="1340" y="1653"/>
                  </a:cubicBezTo>
                  <a:cubicBezTo>
                    <a:pt x="1340" y="1359"/>
                    <a:pt x="1579" y="1120"/>
                    <a:pt x="1873" y="1120"/>
                  </a:cubicBezTo>
                  <a:lnTo>
                    <a:pt x="3080" y="1120"/>
                  </a:lnTo>
                  <a:close/>
                  <a:moveTo>
                    <a:pt x="2255" y="225"/>
                  </a:moveTo>
                  <a:cubicBezTo>
                    <a:pt x="2761" y="225"/>
                    <a:pt x="2761" y="225"/>
                    <a:pt x="2761" y="225"/>
                  </a:cubicBezTo>
                  <a:cubicBezTo>
                    <a:pt x="2761" y="812"/>
                    <a:pt x="2761" y="812"/>
                    <a:pt x="2761" y="812"/>
                  </a:cubicBezTo>
                  <a:cubicBezTo>
                    <a:pt x="2255" y="812"/>
                    <a:pt x="2255" y="812"/>
                    <a:pt x="2255" y="812"/>
                  </a:cubicBezTo>
                  <a:lnTo>
                    <a:pt x="2255" y="225"/>
                  </a:lnTo>
                  <a:close/>
                  <a:moveTo>
                    <a:pt x="3455" y="1114"/>
                  </a:moveTo>
                  <a:cubicBezTo>
                    <a:pt x="3813" y="1114"/>
                    <a:pt x="3813" y="1114"/>
                    <a:pt x="3813" y="1114"/>
                  </a:cubicBezTo>
                  <a:cubicBezTo>
                    <a:pt x="3872" y="1114"/>
                    <a:pt x="3919" y="1066"/>
                    <a:pt x="3919" y="1007"/>
                  </a:cubicBezTo>
                  <a:cubicBezTo>
                    <a:pt x="3919" y="949"/>
                    <a:pt x="3872" y="901"/>
                    <a:pt x="3813" y="901"/>
                  </a:cubicBezTo>
                  <a:cubicBezTo>
                    <a:pt x="3455" y="901"/>
                    <a:pt x="3455" y="901"/>
                    <a:pt x="3455" y="901"/>
                  </a:cubicBezTo>
                  <a:cubicBezTo>
                    <a:pt x="3396" y="901"/>
                    <a:pt x="3349" y="949"/>
                    <a:pt x="3349" y="1007"/>
                  </a:cubicBezTo>
                  <a:cubicBezTo>
                    <a:pt x="3349" y="1066"/>
                    <a:pt x="3396" y="1114"/>
                    <a:pt x="3455" y="1114"/>
                  </a:cubicBezTo>
                  <a:close/>
                  <a:moveTo>
                    <a:pt x="3455" y="664"/>
                  </a:moveTo>
                  <a:cubicBezTo>
                    <a:pt x="3646" y="664"/>
                    <a:pt x="3646" y="664"/>
                    <a:pt x="3646" y="664"/>
                  </a:cubicBezTo>
                  <a:cubicBezTo>
                    <a:pt x="3646" y="664"/>
                    <a:pt x="3646" y="664"/>
                    <a:pt x="3646" y="664"/>
                  </a:cubicBezTo>
                  <a:cubicBezTo>
                    <a:pt x="4481" y="664"/>
                    <a:pt x="4481" y="664"/>
                    <a:pt x="4481" y="664"/>
                  </a:cubicBezTo>
                  <a:cubicBezTo>
                    <a:pt x="4540" y="664"/>
                    <a:pt x="4587" y="616"/>
                    <a:pt x="4587" y="557"/>
                  </a:cubicBezTo>
                  <a:cubicBezTo>
                    <a:pt x="4587" y="499"/>
                    <a:pt x="4540" y="451"/>
                    <a:pt x="4481" y="451"/>
                  </a:cubicBezTo>
                  <a:cubicBezTo>
                    <a:pt x="3646" y="451"/>
                    <a:pt x="3646" y="451"/>
                    <a:pt x="3646" y="451"/>
                  </a:cubicBezTo>
                  <a:cubicBezTo>
                    <a:pt x="3646" y="451"/>
                    <a:pt x="3646" y="451"/>
                    <a:pt x="3646" y="451"/>
                  </a:cubicBezTo>
                  <a:cubicBezTo>
                    <a:pt x="3455" y="451"/>
                    <a:pt x="3455" y="451"/>
                    <a:pt x="3455" y="451"/>
                  </a:cubicBezTo>
                  <a:cubicBezTo>
                    <a:pt x="3396" y="451"/>
                    <a:pt x="3349" y="499"/>
                    <a:pt x="3349" y="557"/>
                  </a:cubicBezTo>
                  <a:cubicBezTo>
                    <a:pt x="3349" y="616"/>
                    <a:pt x="3396" y="664"/>
                    <a:pt x="3455" y="664"/>
                  </a:cubicBezTo>
                  <a:close/>
                  <a:moveTo>
                    <a:pt x="3455" y="214"/>
                  </a:moveTo>
                  <a:cubicBezTo>
                    <a:pt x="4481" y="214"/>
                    <a:pt x="4481" y="214"/>
                    <a:pt x="4481" y="214"/>
                  </a:cubicBezTo>
                  <a:cubicBezTo>
                    <a:pt x="4540" y="214"/>
                    <a:pt x="4587" y="166"/>
                    <a:pt x="4587" y="107"/>
                  </a:cubicBezTo>
                  <a:cubicBezTo>
                    <a:pt x="4587" y="48"/>
                    <a:pt x="4540" y="1"/>
                    <a:pt x="4481" y="1"/>
                  </a:cubicBezTo>
                  <a:cubicBezTo>
                    <a:pt x="3455" y="1"/>
                    <a:pt x="3455" y="1"/>
                    <a:pt x="3455" y="1"/>
                  </a:cubicBezTo>
                  <a:cubicBezTo>
                    <a:pt x="3396" y="1"/>
                    <a:pt x="3349" y="48"/>
                    <a:pt x="3349" y="107"/>
                  </a:cubicBezTo>
                  <a:cubicBezTo>
                    <a:pt x="3349" y="166"/>
                    <a:pt x="3396" y="214"/>
                    <a:pt x="3455" y="214"/>
                  </a:cubicBez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674E"/>
                </a:solidFill>
              </a:endParaRPr>
            </a:p>
          </p:txBody>
        </p:sp>
        <p:sp>
          <p:nvSpPr>
            <p:cNvPr id="51" name="Freeform 9"/>
            <p:cNvSpPr>
              <a:spLocks noChangeAspect="1" noEditPoints="1"/>
            </p:cNvSpPr>
            <p:nvPr/>
          </p:nvSpPr>
          <p:spPr bwMode="auto">
            <a:xfrm>
              <a:off x="9027229" y="3713325"/>
              <a:ext cx="480305" cy="615501"/>
            </a:xfrm>
            <a:custGeom>
              <a:avLst/>
              <a:gdLst>
                <a:gd name="T0" fmla="*/ 1707 w 2955"/>
                <a:gd name="T1" fmla="*/ 739 h 3780"/>
                <a:gd name="T2" fmla="*/ 1707 w 2955"/>
                <a:gd name="T3" fmla="*/ 503 h 3780"/>
                <a:gd name="T4" fmla="*/ 1248 w 2955"/>
                <a:gd name="T5" fmla="*/ 503 h 3780"/>
                <a:gd name="T6" fmla="*/ 1248 w 2955"/>
                <a:gd name="T7" fmla="*/ 739 h 3780"/>
                <a:gd name="T8" fmla="*/ 1707 w 2955"/>
                <a:gd name="T9" fmla="*/ 739 h 3780"/>
                <a:gd name="T10" fmla="*/ 1236 w 2955"/>
                <a:gd name="T11" fmla="*/ 393 h 3780"/>
                <a:gd name="T12" fmla="*/ 1719 w 2955"/>
                <a:gd name="T13" fmla="*/ 393 h 3780"/>
                <a:gd name="T14" fmla="*/ 1915 w 2955"/>
                <a:gd name="T15" fmla="*/ 197 h 3780"/>
                <a:gd name="T16" fmla="*/ 1719 w 2955"/>
                <a:gd name="T17" fmla="*/ 0 h 3780"/>
                <a:gd name="T18" fmla="*/ 1236 w 2955"/>
                <a:gd name="T19" fmla="*/ 0 h 3780"/>
                <a:gd name="T20" fmla="*/ 1040 w 2955"/>
                <a:gd name="T21" fmla="*/ 197 h 3780"/>
                <a:gd name="T22" fmla="*/ 1236 w 2955"/>
                <a:gd name="T23" fmla="*/ 393 h 3780"/>
                <a:gd name="T24" fmla="*/ 1478 w 2955"/>
                <a:gd name="T25" fmla="*/ 1121 h 3780"/>
                <a:gd name="T26" fmla="*/ 1255 w 2955"/>
                <a:gd name="T27" fmla="*/ 1343 h 3780"/>
                <a:gd name="T28" fmla="*/ 1255 w 2955"/>
                <a:gd name="T29" fmla="*/ 2353 h 3780"/>
                <a:gd name="T30" fmla="*/ 1478 w 2955"/>
                <a:gd name="T31" fmla="*/ 2576 h 3780"/>
                <a:gd name="T32" fmla="*/ 1700 w 2955"/>
                <a:gd name="T33" fmla="*/ 2353 h 3780"/>
                <a:gd name="T34" fmla="*/ 1700 w 2955"/>
                <a:gd name="T35" fmla="*/ 1343 h 3780"/>
                <a:gd name="T36" fmla="*/ 1478 w 2955"/>
                <a:gd name="T37" fmla="*/ 1121 h 3780"/>
                <a:gd name="T38" fmla="*/ 1478 w 2955"/>
                <a:gd name="T39" fmla="*/ 2408 h 3780"/>
                <a:gd name="T40" fmla="*/ 1362 w 2955"/>
                <a:gd name="T41" fmla="*/ 2292 h 3780"/>
                <a:gd name="T42" fmla="*/ 1478 w 2955"/>
                <a:gd name="T43" fmla="*/ 2176 h 3780"/>
                <a:gd name="T44" fmla="*/ 1593 w 2955"/>
                <a:gd name="T45" fmla="*/ 2292 h 3780"/>
                <a:gd name="T46" fmla="*/ 1478 w 2955"/>
                <a:gd name="T47" fmla="*/ 2408 h 3780"/>
                <a:gd name="T48" fmla="*/ 1707 w 2955"/>
                <a:gd name="T49" fmla="*/ 842 h 3780"/>
                <a:gd name="T50" fmla="*/ 1707 w 2955"/>
                <a:gd name="T51" fmla="*/ 841 h 3780"/>
                <a:gd name="T52" fmla="*/ 1248 w 2955"/>
                <a:gd name="T53" fmla="*/ 841 h 3780"/>
                <a:gd name="T54" fmla="*/ 1248 w 2955"/>
                <a:gd name="T55" fmla="*/ 842 h 3780"/>
                <a:gd name="T56" fmla="*/ 0 w 2955"/>
                <a:gd name="T57" fmla="*/ 2302 h 3780"/>
                <a:gd name="T58" fmla="*/ 1478 w 2955"/>
                <a:gd name="T59" fmla="*/ 3780 h 3780"/>
                <a:gd name="T60" fmla="*/ 1478 w 2955"/>
                <a:gd name="T61" fmla="*/ 3780 h 3780"/>
                <a:gd name="T62" fmla="*/ 2955 w 2955"/>
                <a:gd name="T63" fmla="*/ 2302 h 3780"/>
                <a:gd name="T64" fmla="*/ 1707 w 2955"/>
                <a:gd name="T65" fmla="*/ 842 h 3780"/>
                <a:gd name="T66" fmla="*/ 1478 w 2955"/>
                <a:gd name="T67" fmla="*/ 3562 h 3780"/>
                <a:gd name="T68" fmla="*/ 217 w 2955"/>
                <a:gd name="T69" fmla="*/ 2302 h 3780"/>
                <a:gd name="T70" fmla="*/ 1478 w 2955"/>
                <a:gd name="T71" fmla="*/ 1042 h 3780"/>
                <a:gd name="T72" fmla="*/ 2738 w 2955"/>
                <a:gd name="T73" fmla="*/ 2302 h 3780"/>
                <a:gd name="T74" fmla="*/ 1478 w 2955"/>
                <a:gd name="T75" fmla="*/ 3562 h 3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55" h="3780">
                  <a:moveTo>
                    <a:pt x="1707" y="739"/>
                  </a:moveTo>
                  <a:cubicBezTo>
                    <a:pt x="1707" y="503"/>
                    <a:pt x="1707" y="503"/>
                    <a:pt x="1707" y="503"/>
                  </a:cubicBezTo>
                  <a:cubicBezTo>
                    <a:pt x="1248" y="503"/>
                    <a:pt x="1248" y="503"/>
                    <a:pt x="1248" y="503"/>
                  </a:cubicBezTo>
                  <a:cubicBezTo>
                    <a:pt x="1248" y="739"/>
                    <a:pt x="1248" y="739"/>
                    <a:pt x="1248" y="739"/>
                  </a:cubicBezTo>
                  <a:lnTo>
                    <a:pt x="1707" y="739"/>
                  </a:lnTo>
                  <a:close/>
                  <a:moveTo>
                    <a:pt x="1236" y="393"/>
                  </a:moveTo>
                  <a:cubicBezTo>
                    <a:pt x="1719" y="393"/>
                    <a:pt x="1719" y="393"/>
                    <a:pt x="1719" y="393"/>
                  </a:cubicBezTo>
                  <a:cubicBezTo>
                    <a:pt x="1828" y="393"/>
                    <a:pt x="1915" y="305"/>
                    <a:pt x="1915" y="197"/>
                  </a:cubicBezTo>
                  <a:cubicBezTo>
                    <a:pt x="1915" y="88"/>
                    <a:pt x="1828" y="0"/>
                    <a:pt x="1719" y="0"/>
                  </a:cubicBezTo>
                  <a:cubicBezTo>
                    <a:pt x="1236" y="0"/>
                    <a:pt x="1236" y="0"/>
                    <a:pt x="1236" y="0"/>
                  </a:cubicBezTo>
                  <a:cubicBezTo>
                    <a:pt x="1128" y="0"/>
                    <a:pt x="1040" y="88"/>
                    <a:pt x="1040" y="197"/>
                  </a:cubicBezTo>
                  <a:cubicBezTo>
                    <a:pt x="1040" y="305"/>
                    <a:pt x="1128" y="393"/>
                    <a:pt x="1236" y="393"/>
                  </a:cubicBezTo>
                  <a:close/>
                  <a:moveTo>
                    <a:pt x="1478" y="1121"/>
                  </a:moveTo>
                  <a:cubicBezTo>
                    <a:pt x="1355" y="1121"/>
                    <a:pt x="1255" y="1220"/>
                    <a:pt x="1255" y="1343"/>
                  </a:cubicBezTo>
                  <a:cubicBezTo>
                    <a:pt x="1255" y="2353"/>
                    <a:pt x="1255" y="2353"/>
                    <a:pt x="1255" y="2353"/>
                  </a:cubicBezTo>
                  <a:cubicBezTo>
                    <a:pt x="1255" y="2476"/>
                    <a:pt x="1355" y="2576"/>
                    <a:pt x="1478" y="2576"/>
                  </a:cubicBezTo>
                  <a:cubicBezTo>
                    <a:pt x="1600" y="2576"/>
                    <a:pt x="1700" y="2476"/>
                    <a:pt x="1700" y="2353"/>
                  </a:cubicBezTo>
                  <a:cubicBezTo>
                    <a:pt x="1700" y="1343"/>
                    <a:pt x="1700" y="1343"/>
                    <a:pt x="1700" y="1343"/>
                  </a:cubicBezTo>
                  <a:cubicBezTo>
                    <a:pt x="1700" y="1220"/>
                    <a:pt x="1600" y="1121"/>
                    <a:pt x="1478" y="1121"/>
                  </a:cubicBezTo>
                  <a:close/>
                  <a:moveTo>
                    <a:pt x="1478" y="2408"/>
                  </a:moveTo>
                  <a:cubicBezTo>
                    <a:pt x="1414" y="2408"/>
                    <a:pt x="1362" y="2356"/>
                    <a:pt x="1362" y="2292"/>
                  </a:cubicBezTo>
                  <a:cubicBezTo>
                    <a:pt x="1362" y="2228"/>
                    <a:pt x="1414" y="2176"/>
                    <a:pt x="1478" y="2176"/>
                  </a:cubicBezTo>
                  <a:cubicBezTo>
                    <a:pt x="1542" y="2176"/>
                    <a:pt x="1593" y="2228"/>
                    <a:pt x="1593" y="2292"/>
                  </a:cubicBezTo>
                  <a:cubicBezTo>
                    <a:pt x="1593" y="2356"/>
                    <a:pt x="1542" y="2408"/>
                    <a:pt x="1478" y="2408"/>
                  </a:cubicBezTo>
                  <a:close/>
                  <a:moveTo>
                    <a:pt x="1707" y="842"/>
                  </a:moveTo>
                  <a:cubicBezTo>
                    <a:pt x="1707" y="842"/>
                    <a:pt x="1707" y="841"/>
                    <a:pt x="1707" y="841"/>
                  </a:cubicBezTo>
                  <a:cubicBezTo>
                    <a:pt x="1248" y="841"/>
                    <a:pt x="1248" y="841"/>
                    <a:pt x="1248" y="841"/>
                  </a:cubicBezTo>
                  <a:cubicBezTo>
                    <a:pt x="1248" y="841"/>
                    <a:pt x="1248" y="842"/>
                    <a:pt x="1248" y="842"/>
                  </a:cubicBezTo>
                  <a:cubicBezTo>
                    <a:pt x="541" y="952"/>
                    <a:pt x="0" y="1564"/>
                    <a:pt x="0" y="2302"/>
                  </a:cubicBezTo>
                  <a:cubicBezTo>
                    <a:pt x="0" y="3118"/>
                    <a:pt x="662" y="3780"/>
                    <a:pt x="1478" y="3780"/>
                  </a:cubicBezTo>
                  <a:cubicBezTo>
                    <a:pt x="1478" y="3780"/>
                    <a:pt x="1478" y="3780"/>
                    <a:pt x="1478" y="3780"/>
                  </a:cubicBezTo>
                  <a:cubicBezTo>
                    <a:pt x="2294" y="3780"/>
                    <a:pt x="2955" y="3118"/>
                    <a:pt x="2955" y="2302"/>
                  </a:cubicBezTo>
                  <a:cubicBezTo>
                    <a:pt x="2955" y="1564"/>
                    <a:pt x="2414" y="952"/>
                    <a:pt x="1707" y="842"/>
                  </a:cubicBezTo>
                  <a:close/>
                  <a:moveTo>
                    <a:pt x="1478" y="3562"/>
                  </a:moveTo>
                  <a:cubicBezTo>
                    <a:pt x="782" y="3562"/>
                    <a:pt x="217" y="2998"/>
                    <a:pt x="217" y="2302"/>
                  </a:cubicBezTo>
                  <a:cubicBezTo>
                    <a:pt x="217" y="1606"/>
                    <a:pt x="782" y="1042"/>
                    <a:pt x="1478" y="1042"/>
                  </a:cubicBezTo>
                  <a:cubicBezTo>
                    <a:pt x="2174" y="1042"/>
                    <a:pt x="2738" y="1606"/>
                    <a:pt x="2738" y="2302"/>
                  </a:cubicBezTo>
                  <a:cubicBezTo>
                    <a:pt x="2738" y="2998"/>
                    <a:pt x="2174" y="3562"/>
                    <a:pt x="1478" y="3562"/>
                  </a:cubicBez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674E"/>
                </a:solidFill>
              </a:endParaRPr>
            </a:p>
          </p:txBody>
        </p:sp>
        <p:sp>
          <p:nvSpPr>
            <p:cNvPr id="52" name="Freeform 10"/>
            <p:cNvSpPr>
              <a:spLocks noChangeAspect="1" noEditPoints="1"/>
            </p:cNvSpPr>
            <p:nvPr/>
          </p:nvSpPr>
          <p:spPr bwMode="auto">
            <a:xfrm>
              <a:off x="8307913" y="5322720"/>
              <a:ext cx="559191" cy="443382"/>
            </a:xfrm>
            <a:custGeom>
              <a:avLst/>
              <a:gdLst>
                <a:gd name="T0" fmla="*/ 2846 w 3689"/>
                <a:gd name="T1" fmla="*/ 0 h 2926"/>
                <a:gd name="T2" fmla="*/ 843 w 3689"/>
                <a:gd name="T3" fmla="*/ 0 h 2926"/>
                <a:gd name="T4" fmla="*/ 0 w 3689"/>
                <a:gd name="T5" fmla="*/ 844 h 2926"/>
                <a:gd name="T6" fmla="*/ 561 w 3689"/>
                <a:gd name="T7" fmla="*/ 2900 h 2926"/>
                <a:gd name="T8" fmla="*/ 1306 w 3689"/>
                <a:gd name="T9" fmla="*/ 1555 h 2926"/>
                <a:gd name="T10" fmla="*/ 2383 w 3689"/>
                <a:gd name="T11" fmla="*/ 1555 h 2926"/>
                <a:gd name="T12" fmla="*/ 3128 w 3689"/>
                <a:gd name="T13" fmla="*/ 2900 h 2926"/>
                <a:gd name="T14" fmla="*/ 3689 w 3689"/>
                <a:gd name="T15" fmla="*/ 844 h 2926"/>
                <a:gd name="T16" fmla="*/ 2846 w 3689"/>
                <a:gd name="T17" fmla="*/ 0 h 2926"/>
                <a:gd name="T18" fmla="*/ 1149 w 3689"/>
                <a:gd name="T19" fmla="*/ 908 h 2926"/>
                <a:gd name="T20" fmla="*/ 864 w 3689"/>
                <a:gd name="T21" fmla="*/ 908 h 2926"/>
                <a:gd name="T22" fmla="*/ 864 w 3689"/>
                <a:gd name="T23" fmla="*/ 1193 h 2926"/>
                <a:gd name="T24" fmla="*/ 747 w 3689"/>
                <a:gd name="T25" fmla="*/ 1311 h 2926"/>
                <a:gd name="T26" fmla="*/ 629 w 3689"/>
                <a:gd name="T27" fmla="*/ 1193 h 2926"/>
                <a:gd name="T28" fmla="*/ 629 w 3689"/>
                <a:gd name="T29" fmla="*/ 908 h 2926"/>
                <a:gd name="T30" fmla="*/ 344 w 3689"/>
                <a:gd name="T31" fmla="*/ 908 h 2926"/>
                <a:gd name="T32" fmla="*/ 226 w 3689"/>
                <a:gd name="T33" fmla="*/ 791 h 2926"/>
                <a:gd name="T34" fmla="*/ 344 w 3689"/>
                <a:gd name="T35" fmla="*/ 673 h 2926"/>
                <a:gd name="T36" fmla="*/ 629 w 3689"/>
                <a:gd name="T37" fmla="*/ 673 h 2926"/>
                <a:gd name="T38" fmla="*/ 629 w 3689"/>
                <a:gd name="T39" fmla="*/ 388 h 2926"/>
                <a:gd name="T40" fmla="*/ 747 w 3689"/>
                <a:gd name="T41" fmla="*/ 270 h 2926"/>
                <a:gd name="T42" fmla="*/ 864 w 3689"/>
                <a:gd name="T43" fmla="*/ 388 h 2926"/>
                <a:gd name="T44" fmla="*/ 864 w 3689"/>
                <a:gd name="T45" fmla="*/ 673 h 2926"/>
                <a:gd name="T46" fmla="*/ 1149 w 3689"/>
                <a:gd name="T47" fmla="*/ 673 h 2926"/>
                <a:gd name="T48" fmla="*/ 1267 w 3689"/>
                <a:gd name="T49" fmla="*/ 791 h 2926"/>
                <a:gd name="T50" fmla="*/ 1149 w 3689"/>
                <a:gd name="T51" fmla="*/ 908 h 2926"/>
                <a:gd name="T52" fmla="*/ 2729 w 3689"/>
                <a:gd name="T53" fmla="*/ 1138 h 2926"/>
                <a:gd name="T54" fmla="*/ 2556 w 3689"/>
                <a:gd name="T55" fmla="*/ 964 h 2926"/>
                <a:gd name="T56" fmla="*/ 2729 w 3689"/>
                <a:gd name="T57" fmla="*/ 791 h 2926"/>
                <a:gd name="T58" fmla="*/ 2903 w 3689"/>
                <a:gd name="T59" fmla="*/ 964 h 2926"/>
                <a:gd name="T60" fmla="*/ 2729 w 3689"/>
                <a:gd name="T61" fmla="*/ 1138 h 2926"/>
                <a:gd name="T62" fmla="*/ 3138 w 3689"/>
                <a:gd name="T63" fmla="*/ 840 h 2926"/>
                <a:gd name="T64" fmla="*/ 2964 w 3689"/>
                <a:gd name="T65" fmla="*/ 667 h 2926"/>
                <a:gd name="T66" fmla="*/ 3138 w 3689"/>
                <a:gd name="T67" fmla="*/ 493 h 2926"/>
                <a:gd name="T68" fmla="*/ 3311 w 3689"/>
                <a:gd name="T69" fmla="*/ 667 h 2926"/>
                <a:gd name="T70" fmla="*/ 3138 w 3689"/>
                <a:gd name="T71" fmla="*/ 840 h 2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689" h="2926">
                  <a:moveTo>
                    <a:pt x="2846" y="0"/>
                  </a:moveTo>
                  <a:cubicBezTo>
                    <a:pt x="843" y="0"/>
                    <a:pt x="843" y="0"/>
                    <a:pt x="843" y="0"/>
                  </a:cubicBezTo>
                  <a:cubicBezTo>
                    <a:pt x="377" y="0"/>
                    <a:pt x="0" y="378"/>
                    <a:pt x="0" y="844"/>
                  </a:cubicBezTo>
                  <a:cubicBezTo>
                    <a:pt x="0" y="910"/>
                    <a:pt x="157" y="2864"/>
                    <a:pt x="561" y="2900"/>
                  </a:cubicBezTo>
                  <a:cubicBezTo>
                    <a:pt x="858" y="2926"/>
                    <a:pt x="1138" y="2140"/>
                    <a:pt x="1306" y="1555"/>
                  </a:cubicBezTo>
                  <a:cubicBezTo>
                    <a:pt x="2383" y="1555"/>
                    <a:pt x="2383" y="1555"/>
                    <a:pt x="2383" y="1555"/>
                  </a:cubicBezTo>
                  <a:cubicBezTo>
                    <a:pt x="2551" y="2140"/>
                    <a:pt x="2831" y="2926"/>
                    <a:pt x="3128" y="2900"/>
                  </a:cubicBezTo>
                  <a:cubicBezTo>
                    <a:pt x="3532" y="2864"/>
                    <a:pt x="3689" y="910"/>
                    <a:pt x="3689" y="844"/>
                  </a:cubicBezTo>
                  <a:cubicBezTo>
                    <a:pt x="3689" y="378"/>
                    <a:pt x="3312" y="0"/>
                    <a:pt x="2846" y="0"/>
                  </a:cubicBezTo>
                  <a:close/>
                  <a:moveTo>
                    <a:pt x="1149" y="908"/>
                  </a:moveTo>
                  <a:cubicBezTo>
                    <a:pt x="864" y="908"/>
                    <a:pt x="864" y="908"/>
                    <a:pt x="864" y="908"/>
                  </a:cubicBezTo>
                  <a:cubicBezTo>
                    <a:pt x="864" y="1193"/>
                    <a:pt x="864" y="1193"/>
                    <a:pt x="864" y="1193"/>
                  </a:cubicBezTo>
                  <a:cubicBezTo>
                    <a:pt x="864" y="1258"/>
                    <a:pt x="812" y="1311"/>
                    <a:pt x="747" y="1311"/>
                  </a:cubicBezTo>
                  <a:cubicBezTo>
                    <a:pt x="682" y="1311"/>
                    <a:pt x="629" y="1258"/>
                    <a:pt x="629" y="1193"/>
                  </a:cubicBezTo>
                  <a:cubicBezTo>
                    <a:pt x="629" y="908"/>
                    <a:pt x="629" y="908"/>
                    <a:pt x="629" y="908"/>
                  </a:cubicBezTo>
                  <a:cubicBezTo>
                    <a:pt x="344" y="908"/>
                    <a:pt x="344" y="908"/>
                    <a:pt x="344" y="908"/>
                  </a:cubicBezTo>
                  <a:cubicBezTo>
                    <a:pt x="279" y="908"/>
                    <a:pt x="226" y="856"/>
                    <a:pt x="226" y="791"/>
                  </a:cubicBezTo>
                  <a:cubicBezTo>
                    <a:pt x="226" y="726"/>
                    <a:pt x="279" y="673"/>
                    <a:pt x="344" y="673"/>
                  </a:cubicBezTo>
                  <a:cubicBezTo>
                    <a:pt x="629" y="673"/>
                    <a:pt x="629" y="673"/>
                    <a:pt x="629" y="673"/>
                  </a:cubicBezTo>
                  <a:cubicBezTo>
                    <a:pt x="629" y="388"/>
                    <a:pt x="629" y="388"/>
                    <a:pt x="629" y="388"/>
                  </a:cubicBezTo>
                  <a:cubicBezTo>
                    <a:pt x="629" y="323"/>
                    <a:pt x="682" y="270"/>
                    <a:pt x="747" y="270"/>
                  </a:cubicBezTo>
                  <a:cubicBezTo>
                    <a:pt x="812" y="270"/>
                    <a:pt x="864" y="323"/>
                    <a:pt x="864" y="388"/>
                  </a:cubicBezTo>
                  <a:cubicBezTo>
                    <a:pt x="864" y="673"/>
                    <a:pt x="864" y="673"/>
                    <a:pt x="864" y="673"/>
                  </a:cubicBezTo>
                  <a:cubicBezTo>
                    <a:pt x="1149" y="673"/>
                    <a:pt x="1149" y="673"/>
                    <a:pt x="1149" y="673"/>
                  </a:cubicBezTo>
                  <a:cubicBezTo>
                    <a:pt x="1214" y="673"/>
                    <a:pt x="1267" y="726"/>
                    <a:pt x="1267" y="791"/>
                  </a:cubicBezTo>
                  <a:cubicBezTo>
                    <a:pt x="1267" y="856"/>
                    <a:pt x="1214" y="908"/>
                    <a:pt x="1149" y="908"/>
                  </a:cubicBezTo>
                  <a:close/>
                  <a:moveTo>
                    <a:pt x="2729" y="1138"/>
                  </a:moveTo>
                  <a:cubicBezTo>
                    <a:pt x="2633" y="1138"/>
                    <a:pt x="2556" y="1060"/>
                    <a:pt x="2556" y="964"/>
                  </a:cubicBezTo>
                  <a:cubicBezTo>
                    <a:pt x="2556" y="868"/>
                    <a:pt x="2633" y="791"/>
                    <a:pt x="2729" y="791"/>
                  </a:cubicBezTo>
                  <a:cubicBezTo>
                    <a:pt x="2825" y="791"/>
                    <a:pt x="2903" y="868"/>
                    <a:pt x="2903" y="964"/>
                  </a:cubicBezTo>
                  <a:cubicBezTo>
                    <a:pt x="2903" y="1060"/>
                    <a:pt x="2825" y="1138"/>
                    <a:pt x="2729" y="1138"/>
                  </a:cubicBezTo>
                  <a:close/>
                  <a:moveTo>
                    <a:pt x="3138" y="840"/>
                  </a:moveTo>
                  <a:cubicBezTo>
                    <a:pt x="3042" y="840"/>
                    <a:pt x="2964" y="763"/>
                    <a:pt x="2964" y="667"/>
                  </a:cubicBezTo>
                  <a:cubicBezTo>
                    <a:pt x="2964" y="571"/>
                    <a:pt x="3042" y="493"/>
                    <a:pt x="3138" y="493"/>
                  </a:cubicBezTo>
                  <a:cubicBezTo>
                    <a:pt x="3234" y="493"/>
                    <a:pt x="3311" y="571"/>
                    <a:pt x="3311" y="667"/>
                  </a:cubicBezTo>
                  <a:cubicBezTo>
                    <a:pt x="3311" y="763"/>
                    <a:pt x="3234" y="840"/>
                    <a:pt x="3138" y="840"/>
                  </a:cubicBez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674E"/>
                </a:solidFill>
              </a:endParaRPr>
            </a:p>
          </p:txBody>
        </p:sp>
        <p:sp>
          <p:nvSpPr>
            <p:cNvPr id="53" name="Freeform 11"/>
            <p:cNvSpPr>
              <a:spLocks noChangeAspect="1" noEditPoints="1"/>
            </p:cNvSpPr>
            <p:nvPr/>
          </p:nvSpPr>
          <p:spPr bwMode="auto">
            <a:xfrm>
              <a:off x="7494566" y="4551605"/>
              <a:ext cx="615502" cy="475678"/>
            </a:xfrm>
            <a:custGeom>
              <a:avLst/>
              <a:gdLst>
                <a:gd name="T0" fmla="*/ 3686 w 4902"/>
                <a:gd name="T1" fmla="*/ 1372 h 3787"/>
                <a:gd name="T2" fmla="*/ 3264 w 4902"/>
                <a:gd name="T3" fmla="*/ 629 h 3787"/>
                <a:gd name="T4" fmla="*/ 375 w 4902"/>
                <a:gd name="T5" fmla="*/ 778 h 3787"/>
                <a:gd name="T6" fmla="*/ 26 w 4902"/>
                <a:gd name="T7" fmla="*/ 1591 h 3787"/>
                <a:gd name="T8" fmla="*/ 26 w 4902"/>
                <a:gd name="T9" fmla="*/ 2221 h 3787"/>
                <a:gd name="T10" fmla="*/ 205 w 4902"/>
                <a:gd name="T11" fmla="*/ 2761 h 3787"/>
                <a:gd name="T12" fmla="*/ 756 w 4902"/>
                <a:gd name="T13" fmla="*/ 3414 h 3787"/>
                <a:gd name="T14" fmla="*/ 1744 w 4902"/>
                <a:gd name="T15" fmla="*/ 3782 h 3787"/>
                <a:gd name="T16" fmla="*/ 1206 w 4902"/>
                <a:gd name="T17" fmla="*/ 2566 h 3787"/>
                <a:gd name="T18" fmla="*/ 1139 w 4902"/>
                <a:gd name="T19" fmla="*/ 2733 h 3787"/>
                <a:gd name="T20" fmla="*/ 1065 w 4902"/>
                <a:gd name="T21" fmla="*/ 2810 h 3787"/>
                <a:gd name="T22" fmla="*/ 919 w 4902"/>
                <a:gd name="T23" fmla="*/ 2881 h 3787"/>
                <a:gd name="T24" fmla="*/ 769 w 4902"/>
                <a:gd name="T25" fmla="*/ 2886 h 3787"/>
                <a:gd name="T26" fmla="*/ 473 w 4902"/>
                <a:gd name="T27" fmla="*/ 2387 h 3787"/>
                <a:gd name="T28" fmla="*/ 569 w 4902"/>
                <a:gd name="T29" fmla="*/ 2238 h 3787"/>
                <a:gd name="T30" fmla="*/ 687 w 4902"/>
                <a:gd name="T31" fmla="*/ 2161 h 3787"/>
                <a:gd name="T32" fmla="*/ 1207 w 4902"/>
                <a:gd name="T33" fmla="*/ 2462 h 3787"/>
                <a:gd name="T34" fmla="*/ 1085 w 4902"/>
                <a:gd name="T35" fmla="*/ 1581 h 3787"/>
                <a:gd name="T36" fmla="*/ 947 w 4902"/>
                <a:gd name="T37" fmla="*/ 1660 h 3787"/>
                <a:gd name="T38" fmla="*/ 777 w 4902"/>
                <a:gd name="T39" fmla="*/ 1674 h 3787"/>
                <a:gd name="T40" fmla="*/ 672 w 4902"/>
                <a:gd name="T41" fmla="*/ 1643 h 3787"/>
                <a:gd name="T42" fmla="*/ 544 w 4902"/>
                <a:gd name="T43" fmla="*/ 1547 h 3787"/>
                <a:gd name="T44" fmla="*/ 468 w 4902"/>
                <a:gd name="T45" fmla="*/ 1410 h 3787"/>
                <a:gd name="T46" fmla="*/ 831 w 4902"/>
                <a:gd name="T47" fmla="*/ 920 h 3787"/>
                <a:gd name="T48" fmla="*/ 963 w 4902"/>
                <a:gd name="T49" fmla="*/ 944 h 3787"/>
                <a:gd name="T50" fmla="*/ 2566 w 4902"/>
                <a:gd name="T51" fmla="*/ 1201 h 3787"/>
                <a:gd name="T52" fmla="*/ 2650 w 4902"/>
                <a:gd name="T53" fmla="*/ 1046 h 3787"/>
                <a:gd name="T54" fmla="*/ 2764 w 4902"/>
                <a:gd name="T55" fmla="*/ 959 h 3787"/>
                <a:gd name="T56" fmla="*/ 3303 w 4902"/>
                <a:gd name="T57" fmla="*/ 1220 h 3787"/>
                <a:gd name="T58" fmla="*/ 3303 w 4902"/>
                <a:gd name="T59" fmla="*/ 1379 h 3787"/>
                <a:gd name="T60" fmla="*/ 3227 w 4902"/>
                <a:gd name="T61" fmla="*/ 1537 h 3787"/>
                <a:gd name="T62" fmla="*/ 3145 w 4902"/>
                <a:gd name="T63" fmla="*/ 1612 h 3787"/>
                <a:gd name="T64" fmla="*/ 3001 w 4902"/>
                <a:gd name="T65" fmla="*/ 1672 h 3787"/>
                <a:gd name="T66" fmla="*/ 2847 w 4902"/>
                <a:gd name="T67" fmla="*/ 1668 h 3787"/>
                <a:gd name="T68" fmla="*/ 1508 w 4902"/>
                <a:gd name="T69" fmla="*/ 629 h 3787"/>
                <a:gd name="T70" fmla="*/ 1583 w 4902"/>
                <a:gd name="T71" fmla="*/ 459 h 3787"/>
                <a:gd name="T72" fmla="*/ 2162 w 4902"/>
                <a:gd name="T73" fmla="*/ 438 h 3787"/>
                <a:gd name="T74" fmla="*/ 2247 w 4902"/>
                <a:gd name="T75" fmla="*/ 593 h 3787"/>
                <a:gd name="T76" fmla="*/ 2257 w 4902"/>
                <a:gd name="T77" fmla="*/ 743 h 3787"/>
                <a:gd name="T78" fmla="*/ 1736 w 4902"/>
                <a:gd name="T79" fmla="*/ 1043 h 3787"/>
                <a:gd name="T80" fmla="*/ 1607 w 4902"/>
                <a:gd name="T81" fmla="*/ 954 h 3787"/>
                <a:gd name="T82" fmla="*/ 1518 w 4902"/>
                <a:gd name="T83" fmla="*/ 801 h 3787"/>
                <a:gd name="T84" fmla="*/ 2260 w 4902"/>
                <a:gd name="T85" fmla="*/ 3130 h 3787"/>
                <a:gd name="T86" fmla="*/ 1765 w 4902"/>
                <a:gd name="T87" fmla="*/ 3479 h 3787"/>
                <a:gd name="T88" fmla="*/ 1632 w 4902"/>
                <a:gd name="T89" fmla="*/ 3404 h 3787"/>
                <a:gd name="T90" fmla="*/ 1529 w 4902"/>
                <a:gd name="T91" fmla="*/ 3259 h 3787"/>
                <a:gd name="T92" fmla="*/ 1504 w 4902"/>
                <a:gd name="T93" fmla="*/ 3152 h 3787"/>
                <a:gd name="T94" fmla="*/ 1523 w 4902"/>
                <a:gd name="T95" fmla="*/ 2994 h 3787"/>
                <a:gd name="T96" fmla="*/ 1604 w 4902"/>
                <a:gd name="T97" fmla="*/ 2860 h 3787"/>
                <a:gd name="T98" fmla="*/ 2219 w 4902"/>
                <a:gd name="T99" fmla="*/ 2946 h 3787"/>
                <a:gd name="T100" fmla="*/ 2257 w 4902"/>
                <a:gd name="T101" fmla="*/ 3064 h 3787"/>
                <a:gd name="T102" fmla="*/ 3246 w 4902"/>
                <a:gd name="T103" fmla="*/ 2725 h 3787"/>
                <a:gd name="T104" fmla="*/ 3082 w 4902"/>
                <a:gd name="T105" fmla="*/ 2860 h 3787"/>
                <a:gd name="T106" fmla="*/ 2913 w 4902"/>
                <a:gd name="T107" fmla="*/ 2891 h 3787"/>
                <a:gd name="T108" fmla="*/ 2808 w 4902"/>
                <a:gd name="T109" fmla="*/ 2870 h 3787"/>
                <a:gd name="T110" fmla="*/ 2697 w 4902"/>
                <a:gd name="T111" fmla="*/ 2810 h 3787"/>
                <a:gd name="T112" fmla="*/ 2583 w 4902"/>
                <a:gd name="T113" fmla="*/ 2661 h 3787"/>
                <a:gd name="T114" fmla="*/ 2848 w 4902"/>
                <a:gd name="T115" fmla="*/ 2142 h 3787"/>
                <a:gd name="T116" fmla="*/ 3020 w 4902"/>
                <a:gd name="T117" fmla="*/ 2143 h 3787"/>
                <a:gd name="T118" fmla="*/ 3154 w 4902"/>
                <a:gd name="T119" fmla="*/ 2205 h 3787"/>
                <a:gd name="T120" fmla="*/ 3895 w 4902"/>
                <a:gd name="T121" fmla="*/ 1617 h 3787"/>
                <a:gd name="T122" fmla="*/ 4902 w 4902"/>
                <a:gd name="T123" fmla="*/ 1556 h 3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902" h="3787">
                  <a:moveTo>
                    <a:pt x="1881" y="1677"/>
                  </a:moveTo>
                  <a:cubicBezTo>
                    <a:pt x="1755" y="1677"/>
                    <a:pt x="1653" y="1779"/>
                    <a:pt x="1653" y="1905"/>
                  </a:cubicBezTo>
                  <a:cubicBezTo>
                    <a:pt x="1653" y="2031"/>
                    <a:pt x="1755" y="2134"/>
                    <a:pt x="1881" y="2134"/>
                  </a:cubicBezTo>
                  <a:cubicBezTo>
                    <a:pt x="2008" y="2134"/>
                    <a:pt x="2110" y="2031"/>
                    <a:pt x="2110" y="1905"/>
                  </a:cubicBezTo>
                  <a:cubicBezTo>
                    <a:pt x="2110" y="1779"/>
                    <a:pt x="2008" y="1677"/>
                    <a:pt x="1881" y="1677"/>
                  </a:cubicBezTo>
                  <a:close/>
                  <a:moveTo>
                    <a:pt x="3762" y="1844"/>
                  </a:moveTo>
                  <a:cubicBezTo>
                    <a:pt x="3762" y="1833"/>
                    <a:pt x="3761" y="1823"/>
                    <a:pt x="3761" y="1812"/>
                  </a:cubicBezTo>
                  <a:cubicBezTo>
                    <a:pt x="3760" y="1804"/>
                    <a:pt x="3760" y="1795"/>
                    <a:pt x="3759" y="1787"/>
                  </a:cubicBezTo>
                  <a:cubicBezTo>
                    <a:pt x="3759" y="1780"/>
                    <a:pt x="3759" y="1774"/>
                    <a:pt x="3758" y="1767"/>
                  </a:cubicBezTo>
                  <a:cubicBezTo>
                    <a:pt x="3757" y="1756"/>
                    <a:pt x="3756" y="1746"/>
                    <a:pt x="3755" y="1735"/>
                  </a:cubicBezTo>
                  <a:cubicBezTo>
                    <a:pt x="3755" y="1731"/>
                    <a:pt x="3755" y="1727"/>
                    <a:pt x="3754" y="1722"/>
                  </a:cubicBezTo>
                  <a:cubicBezTo>
                    <a:pt x="3753" y="1710"/>
                    <a:pt x="3752" y="1698"/>
                    <a:pt x="3750" y="1686"/>
                  </a:cubicBezTo>
                  <a:cubicBezTo>
                    <a:pt x="3750" y="1683"/>
                    <a:pt x="3750" y="1681"/>
                    <a:pt x="3749" y="1678"/>
                  </a:cubicBezTo>
                  <a:cubicBezTo>
                    <a:pt x="3748" y="1665"/>
                    <a:pt x="3746" y="1651"/>
                    <a:pt x="3744" y="1638"/>
                  </a:cubicBezTo>
                  <a:cubicBezTo>
                    <a:pt x="3744" y="1637"/>
                    <a:pt x="3744" y="1635"/>
                    <a:pt x="3744" y="1634"/>
                  </a:cubicBezTo>
                  <a:cubicBezTo>
                    <a:pt x="3742" y="1620"/>
                    <a:pt x="3739" y="1606"/>
                    <a:pt x="3737" y="1592"/>
                  </a:cubicBezTo>
                  <a:cubicBezTo>
                    <a:pt x="3737" y="1591"/>
                    <a:pt x="3737" y="1590"/>
                    <a:pt x="3737" y="1590"/>
                  </a:cubicBezTo>
                  <a:cubicBezTo>
                    <a:pt x="3734" y="1575"/>
                    <a:pt x="3732" y="1561"/>
                    <a:pt x="3729" y="1546"/>
                  </a:cubicBezTo>
                  <a:cubicBezTo>
                    <a:pt x="3729" y="1546"/>
                    <a:pt x="3729" y="1546"/>
                    <a:pt x="3729" y="1546"/>
                  </a:cubicBezTo>
                  <a:cubicBezTo>
                    <a:pt x="3723" y="1516"/>
                    <a:pt x="3717" y="1487"/>
                    <a:pt x="3709" y="1457"/>
                  </a:cubicBezTo>
                  <a:cubicBezTo>
                    <a:pt x="3709" y="1457"/>
                    <a:pt x="3709" y="1457"/>
                    <a:pt x="3709" y="1457"/>
                  </a:cubicBezTo>
                  <a:cubicBezTo>
                    <a:pt x="3706" y="1443"/>
                    <a:pt x="3702" y="1429"/>
                    <a:pt x="3698" y="1414"/>
                  </a:cubicBezTo>
                  <a:cubicBezTo>
                    <a:pt x="3698" y="1414"/>
                    <a:pt x="3698" y="1413"/>
                    <a:pt x="3698" y="1413"/>
                  </a:cubicBezTo>
                  <a:cubicBezTo>
                    <a:pt x="3694" y="1399"/>
                    <a:pt x="3690" y="1385"/>
                    <a:pt x="3686" y="1372"/>
                  </a:cubicBezTo>
                  <a:cubicBezTo>
                    <a:pt x="3686" y="1370"/>
                    <a:pt x="3685" y="1369"/>
                    <a:pt x="3685" y="1367"/>
                  </a:cubicBezTo>
                  <a:cubicBezTo>
                    <a:pt x="3681" y="1355"/>
                    <a:pt x="3677" y="1342"/>
                    <a:pt x="3673" y="1329"/>
                  </a:cubicBezTo>
                  <a:cubicBezTo>
                    <a:pt x="3672" y="1327"/>
                    <a:pt x="3672" y="1324"/>
                    <a:pt x="3671" y="1322"/>
                  </a:cubicBezTo>
                  <a:cubicBezTo>
                    <a:pt x="3667" y="1310"/>
                    <a:pt x="3663" y="1299"/>
                    <a:pt x="3659" y="1288"/>
                  </a:cubicBezTo>
                  <a:cubicBezTo>
                    <a:pt x="3658" y="1284"/>
                    <a:pt x="3657" y="1280"/>
                    <a:pt x="3655" y="1276"/>
                  </a:cubicBezTo>
                  <a:cubicBezTo>
                    <a:pt x="3652" y="1266"/>
                    <a:pt x="3648" y="1256"/>
                    <a:pt x="3645" y="1247"/>
                  </a:cubicBezTo>
                  <a:cubicBezTo>
                    <a:pt x="3642" y="1241"/>
                    <a:pt x="3640" y="1235"/>
                    <a:pt x="3638" y="1229"/>
                  </a:cubicBezTo>
                  <a:cubicBezTo>
                    <a:pt x="3635" y="1222"/>
                    <a:pt x="3632" y="1214"/>
                    <a:pt x="3629" y="1206"/>
                  </a:cubicBezTo>
                  <a:cubicBezTo>
                    <a:pt x="3626" y="1199"/>
                    <a:pt x="3623" y="1191"/>
                    <a:pt x="3620" y="1184"/>
                  </a:cubicBezTo>
                  <a:cubicBezTo>
                    <a:pt x="3617" y="1178"/>
                    <a:pt x="3615" y="1172"/>
                    <a:pt x="3612" y="1166"/>
                  </a:cubicBezTo>
                  <a:cubicBezTo>
                    <a:pt x="3608" y="1157"/>
                    <a:pt x="3604" y="1147"/>
                    <a:pt x="3600" y="1138"/>
                  </a:cubicBezTo>
                  <a:cubicBezTo>
                    <a:pt x="3598" y="1134"/>
                    <a:pt x="3597" y="1130"/>
                    <a:pt x="3595" y="1126"/>
                  </a:cubicBezTo>
                  <a:cubicBezTo>
                    <a:pt x="3590" y="1115"/>
                    <a:pt x="3585" y="1105"/>
                    <a:pt x="3580" y="1094"/>
                  </a:cubicBezTo>
                  <a:cubicBezTo>
                    <a:pt x="3578" y="1091"/>
                    <a:pt x="3577" y="1089"/>
                    <a:pt x="3576" y="1087"/>
                  </a:cubicBezTo>
                  <a:cubicBezTo>
                    <a:pt x="3570" y="1075"/>
                    <a:pt x="3564" y="1062"/>
                    <a:pt x="3558" y="1050"/>
                  </a:cubicBezTo>
                  <a:cubicBezTo>
                    <a:pt x="3558" y="1049"/>
                    <a:pt x="3557" y="1049"/>
                    <a:pt x="3557" y="1048"/>
                  </a:cubicBezTo>
                  <a:cubicBezTo>
                    <a:pt x="3503" y="942"/>
                    <a:pt x="3438" y="840"/>
                    <a:pt x="3362" y="744"/>
                  </a:cubicBezTo>
                  <a:cubicBezTo>
                    <a:pt x="3362" y="744"/>
                    <a:pt x="3361" y="743"/>
                    <a:pt x="3361" y="743"/>
                  </a:cubicBezTo>
                  <a:cubicBezTo>
                    <a:pt x="3352" y="731"/>
                    <a:pt x="3343" y="720"/>
                    <a:pt x="3334" y="709"/>
                  </a:cubicBezTo>
                  <a:cubicBezTo>
                    <a:pt x="3333" y="708"/>
                    <a:pt x="3332" y="706"/>
                    <a:pt x="3330" y="705"/>
                  </a:cubicBezTo>
                  <a:cubicBezTo>
                    <a:pt x="3322" y="695"/>
                    <a:pt x="3314" y="685"/>
                    <a:pt x="3305" y="675"/>
                  </a:cubicBezTo>
                  <a:cubicBezTo>
                    <a:pt x="3303" y="672"/>
                    <a:pt x="3301" y="670"/>
                    <a:pt x="3298" y="667"/>
                  </a:cubicBezTo>
                  <a:cubicBezTo>
                    <a:pt x="3291" y="658"/>
                    <a:pt x="3283" y="650"/>
                    <a:pt x="3275" y="641"/>
                  </a:cubicBezTo>
                  <a:cubicBezTo>
                    <a:pt x="3271" y="637"/>
                    <a:pt x="3268" y="633"/>
                    <a:pt x="3264" y="629"/>
                  </a:cubicBezTo>
                  <a:cubicBezTo>
                    <a:pt x="3257" y="622"/>
                    <a:pt x="3251" y="615"/>
                    <a:pt x="3244" y="608"/>
                  </a:cubicBezTo>
                  <a:cubicBezTo>
                    <a:pt x="3237" y="600"/>
                    <a:pt x="3230" y="593"/>
                    <a:pt x="3223" y="586"/>
                  </a:cubicBezTo>
                  <a:cubicBezTo>
                    <a:pt x="3219" y="582"/>
                    <a:pt x="3216" y="578"/>
                    <a:pt x="3212" y="575"/>
                  </a:cubicBezTo>
                  <a:cubicBezTo>
                    <a:pt x="3207" y="570"/>
                    <a:pt x="3201" y="564"/>
                    <a:pt x="3196" y="559"/>
                  </a:cubicBezTo>
                  <a:cubicBezTo>
                    <a:pt x="2857" y="228"/>
                    <a:pt x="2393" y="24"/>
                    <a:pt x="1882" y="24"/>
                  </a:cubicBezTo>
                  <a:cubicBezTo>
                    <a:pt x="1452" y="24"/>
                    <a:pt x="1056" y="168"/>
                    <a:pt x="739" y="410"/>
                  </a:cubicBezTo>
                  <a:cubicBezTo>
                    <a:pt x="739" y="410"/>
                    <a:pt x="739" y="410"/>
                    <a:pt x="739" y="410"/>
                  </a:cubicBezTo>
                  <a:cubicBezTo>
                    <a:pt x="737" y="411"/>
                    <a:pt x="736" y="413"/>
                    <a:pt x="734" y="414"/>
                  </a:cubicBezTo>
                  <a:cubicBezTo>
                    <a:pt x="720" y="425"/>
                    <a:pt x="707" y="435"/>
                    <a:pt x="694" y="446"/>
                  </a:cubicBezTo>
                  <a:cubicBezTo>
                    <a:pt x="692" y="447"/>
                    <a:pt x="691" y="448"/>
                    <a:pt x="689" y="450"/>
                  </a:cubicBezTo>
                  <a:cubicBezTo>
                    <a:pt x="674" y="462"/>
                    <a:pt x="659" y="474"/>
                    <a:pt x="645" y="487"/>
                  </a:cubicBezTo>
                  <a:cubicBezTo>
                    <a:pt x="643" y="489"/>
                    <a:pt x="640" y="491"/>
                    <a:pt x="638" y="493"/>
                  </a:cubicBezTo>
                  <a:cubicBezTo>
                    <a:pt x="626" y="504"/>
                    <a:pt x="614" y="515"/>
                    <a:pt x="602" y="526"/>
                  </a:cubicBezTo>
                  <a:cubicBezTo>
                    <a:pt x="599" y="529"/>
                    <a:pt x="595" y="532"/>
                    <a:pt x="592" y="535"/>
                  </a:cubicBezTo>
                  <a:cubicBezTo>
                    <a:pt x="567" y="559"/>
                    <a:pt x="542" y="583"/>
                    <a:pt x="518" y="608"/>
                  </a:cubicBezTo>
                  <a:cubicBezTo>
                    <a:pt x="514" y="613"/>
                    <a:pt x="510" y="618"/>
                    <a:pt x="506" y="622"/>
                  </a:cubicBezTo>
                  <a:cubicBezTo>
                    <a:pt x="499" y="629"/>
                    <a:pt x="493" y="635"/>
                    <a:pt x="487" y="642"/>
                  </a:cubicBezTo>
                  <a:cubicBezTo>
                    <a:pt x="481" y="649"/>
                    <a:pt x="474" y="656"/>
                    <a:pt x="468" y="663"/>
                  </a:cubicBezTo>
                  <a:cubicBezTo>
                    <a:pt x="465" y="667"/>
                    <a:pt x="461" y="672"/>
                    <a:pt x="457" y="676"/>
                  </a:cubicBezTo>
                  <a:cubicBezTo>
                    <a:pt x="449" y="685"/>
                    <a:pt x="442" y="693"/>
                    <a:pt x="435" y="702"/>
                  </a:cubicBezTo>
                  <a:cubicBezTo>
                    <a:pt x="433" y="705"/>
                    <a:pt x="430" y="707"/>
                    <a:pt x="428" y="710"/>
                  </a:cubicBezTo>
                  <a:cubicBezTo>
                    <a:pt x="420" y="720"/>
                    <a:pt x="412" y="730"/>
                    <a:pt x="404" y="740"/>
                  </a:cubicBezTo>
                  <a:cubicBezTo>
                    <a:pt x="403" y="742"/>
                    <a:pt x="401" y="743"/>
                    <a:pt x="400" y="745"/>
                  </a:cubicBezTo>
                  <a:cubicBezTo>
                    <a:pt x="391" y="756"/>
                    <a:pt x="383" y="767"/>
                    <a:pt x="375" y="778"/>
                  </a:cubicBezTo>
                  <a:cubicBezTo>
                    <a:pt x="374" y="779"/>
                    <a:pt x="374" y="780"/>
                    <a:pt x="373" y="780"/>
                  </a:cubicBezTo>
                  <a:cubicBezTo>
                    <a:pt x="319" y="853"/>
                    <a:pt x="270" y="929"/>
                    <a:pt x="227" y="1008"/>
                  </a:cubicBezTo>
                  <a:cubicBezTo>
                    <a:pt x="227" y="1008"/>
                    <a:pt x="227" y="1009"/>
                    <a:pt x="226" y="1009"/>
                  </a:cubicBezTo>
                  <a:cubicBezTo>
                    <a:pt x="220" y="1022"/>
                    <a:pt x="213" y="1034"/>
                    <a:pt x="207" y="1047"/>
                  </a:cubicBezTo>
                  <a:cubicBezTo>
                    <a:pt x="206" y="1048"/>
                    <a:pt x="205" y="1050"/>
                    <a:pt x="204" y="1052"/>
                  </a:cubicBezTo>
                  <a:cubicBezTo>
                    <a:pt x="198" y="1063"/>
                    <a:pt x="193" y="1074"/>
                    <a:pt x="187" y="1086"/>
                  </a:cubicBezTo>
                  <a:cubicBezTo>
                    <a:pt x="186" y="1089"/>
                    <a:pt x="184" y="1092"/>
                    <a:pt x="183" y="1095"/>
                  </a:cubicBezTo>
                  <a:cubicBezTo>
                    <a:pt x="178" y="1105"/>
                    <a:pt x="173" y="1115"/>
                    <a:pt x="169" y="1125"/>
                  </a:cubicBezTo>
                  <a:cubicBezTo>
                    <a:pt x="166" y="1130"/>
                    <a:pt x="164" y="1135"/>
                    <a:pt x="162" y="1140"/>
                  </a:cubicBezTo>
                  <a:cubicBezTo>
                    <a:pt x="158" y="1148"/>
                    <a:pt x="155" y="1157"/>
                    <a:pt x="151" y="1165"/>
                  </a:cubicBezTo>
                  <a:cubicBezTo>
                    <a:pt x="148" y="1172"/>
                    <a:pt x="145" y="1178"/>
                    <a:pt x="143" y="1185"/>
                  </a:cubicBezTo>
                  <a:cubicBezTo>
                    <a:pt x="140" y="1192"/>
                    <a:pt x="137" y="1199"/>
                    <a:pt x="134" y="1205"/>
                  </a:cubicBezTo>
                  <a:cubicBezTo>
                    <a:pt x="131" y="1214"/>
                    <a:pt x="128" y="1222"/>
                    <a:pt x="124" y="1231"/>
                  </a:cubicBezTo>
                  <a:cubicBezTo>
                    <a:pt x="123" y="1236"/>
                    <a:pt x="121" y="1241"/>
                    <a:pt x="119" y="1246"/>
                  </a:cubicBezTo>
                  <a:cubicBezTo>
                    <a:pt x="115" y="1256"/>
                    <a:pt x="111" y="1267"/>
                    <a:pt x="107" y="1277"/>
                  </a:cubicBezTo>
                  <a:cubicBezTo>
                    <a:pt x="106" y="1280"/>
                    <a:pt x="105" y="1284"/>
                    <a:pt x="104" y="1287"/>
                  </a:cubicBezTo>
                  <a:cubicBezTo>
                    <a:pt x="100" y="1299"/>
                    <a:pt x="96" y="1311"/>
                    <a:pt x="92" y="1323"/>
                  </a:cubicBezTo>
                  <a:cubicBezTo>
                    <a:pt x="91" y="1325"/>
                    <a:pt x="91" y="1327"/>
                    <a:pt x="90" y="1329"/>
                  </a:cubicBezTo>
                  <a:cubicBezTo>
                    <a:pt x="86" y="1342"/>
                    <a:pt x="82" y="1355"/>
                    <a:pt x="78" y="1368"/>
                  </a:cubicBezTo>
                  <a:cubicBezTo>
                    <a:pt x="77" y="1369"/>
                    <a:pt x="77" y="1370"/>
                    <a:pt x="77" y="1371"/>
                  </a:cubicBezTo>
                  <a:cubicBezTo>
                    <a:pt x="73" y="1385"/>
                    <a:pt x="69" y="1399"/>
                    <a:pt x="65" y="1413"/>
                  </a:cubicBezTo>
                  <a:cubicBezTo>
                    <a:pt x="65" y="1413"/>
                    <a:pt x="65" y="1413"/>
                    <a:pt x="65" y="1413"/>
                  </a:cubicBezTo>
                  <a:cubicBezTo>
                    <a:pt x="49" y="1471"/>
                    <a:pt x="36" y="1530"/>
                    <a:pt x="26" y="1590"/>
                  </a:cubicBezTo>
                  <a:cubicBezTo>
                    <a:pt x="26" y="1591"/>
                    <a:pt x="26" y="1591"/>
                    <a:pt x="26" y="1591"/>
                  </a:cubicBezTo>
                  <a:cubicBezTo>
                    <a:pt x="24" y="1605"/>
                    <a:pt x="21" y="1620"/>
                    <a:pt x="19" y="1634"/>
                  </a:cubicBezTo>
                  <a:cubicBezTo>
                    <a:pt x="19" y="1635"/>
                    <a:pt x="19" y="1636"/>
                    <a:pt x="19" y="1638"/>
                  </a:cubicBezTo>
                  <a:cubicBezTo>
                    <a:pt x="17" y="1651"/>
                    <a:pt x="15" y="1665"/>
                    <a:pt x="13" y="1678"/>
                  </a:cubicBezTo>
                  <a:cubicBezTo>
                    <a:pt x="13" y="1681"/>
                    <a:pt x="13" y="1683"/>
                    <a:pt x="13" y="1685"/>
                  </a:cubicBezTo>
                  <a:cubicBezTo>
                    <a:pt x="11" y="1698"/>
                    <a:pt x="10" y="1710"/>
                    <a:pt x="9" y="1722"/>
                  </a:cubicBezTo>
                  <a:cubicBezTo>
                    <a:pt x="8" y="1727"/>
                    <a:pt x="8" y="1731"/>
                    <a:pt x="8" y="1735"/>
                  </a:cubicBezTo>
                  <a:cubicBezTo>
                    <a:pt x="7" y="1746"/>
                    <a:pt x="6" y="1756"/>
                    <a:pt x="5" y="1767"/>
                  </a:cubicBezTo>
                  <a:cubicBezTo>
                    <a:pt x="4" y="1774"/>
                    <a:pt x="4" y="1780"/>
                    <a:pt x="4" y="1787"/>
                  </a:cubicBezTo>
                  <a:cubicBezTo>
                    <a:pt x="3" y="1795"/>
                    <a:pt x="3" y="1804"/>
                    <a:pt x="2" y="1812"/>
                  </a:cubicBezTo>
                  <a:cubicBezTo>
                    <a:pt x="2" y="1823"/>
                    <a:pt x="1" y="1833"/>
                    <a:pt x="1" y="1844"/>
                  </a:cubicBezTo>
                  <a:cubicBezTo>
                    <a:pt x="1" y="1849"/>
                    <a:pt x="0" y="1853"/>
                    <a:pt x="0" y="1858"/>
                  </a:cubicBezTo>
                  <a:cubicBezTo>
                    <a:pt x="0" y="1890"/>
                    <a:pt x="0" y="1921"/>
                    <a:pt x="0" y="1953"/>
                  </a:cubicBezTo>
                  <a:cubicBezTo>
                    <a:pt x="0" y="1957"/>
                    <a:pt x="1" y="1961"/>
                    <a:pt x="1" y="1965"/>
                  </a:cubicBezTo>
                  <a:cubicBezTo>
                    <a:pt x="1" y="1977"/>
                    <a:pt x="2" y="1988"/>
                    <a:pt x="2" y="1999"/>
                  </a:cubicBezTo>
                  <a:cubicBezTo>
                    <a:pt x="2" y="2007"/>
                    <a:pt x="3" y="2015"/>
                    <a:pt x="4" y="2022"/>
                  </a:cubicBezTo>
                  <a:cubicBezTo>
                    <a:pt x="4" y="2030"/>
                    <a:pt x="4" y="2037"/>
                    <a:pt x="5" y="2044"/>
                  </a:cubicBezTo>
                  <a:cubicBezTo>
                    <a:pt x="6" y="2054"/>
                    <a:pt x="7" y="2064"/>
                    <a:pt x="7" y="2074"/>
                  </a:cubicBezTo>
                  <a:cubicBezTo>
                    <a:pt x="8" y="2079"/>
                    <a:pt x="8" y="2084"/>
                    <a:pt x="9" y="2089"/>
                  </a:cubicBezTo>
                  <a:cubicBezTo>
                    <a:pt x="10" y="2101"/>
                    <a:pt x="11" y="2112"/>
                    <a:pt x="12" y="2124"/>
                  </a:cubicBezTo>
                  <a:cubicBezTo>
                    <a:pt x="13" y="2127"/>
                    <a:pt x="13" y="2130"/>
                    <a:pt x="14" y="2133"/>
                  </a:cubicBezTo>
                  <a:cubicBezTo>
                    <a:pt x="15" y="2146"/>
                    <a:pt x="17" y="2159"/>
                    <a:pt x="19" y="2172"/>
                  </a:cubicBezTo>
                  <a:cubicBezTo>
                    <a:pt x="19" y="2174"/>
                    <a:pt x="19" y="2176"/>
                    <a:pt x="19" y="2177"/>
                  </a:cubicBezTo>
                  <a:cubicBezTo>
                    <a:pt x="21" y="2191"/>
                    <a:pt x="24" y="2205"/>
                    <a:pt x="26" y="2218"/>
                  </a:cubicBezTo>
                  <a:cubicBezTo>
                    <a:pt x="26" y="2219"/>
                    <a:pt x="26" y="2220"/>
                    <a:pt x="26" y="2221"/>
                  </a:cubicBezTo>
                  <a:cubicBezTo>
                    <a:pt x="29" y="2236"/>
                    <a:pt x="31" y="2250"/>
                    <a:pt x="34" y="2264"/>
                  </a:cubicBezTo>
                  <a:cubicBezTo>
                    <a:pt x="34" y="2264"/>
                    <a:pt x="34" y="2265"/>
                    <a:pt x="34" y="2265"/>
                  </a:cubicBezTo>
                  <a:cubicBezTo>
                    <a:pt x="37" y="2280"/>
                    <a:pt x="40" y="2294"/>
                    <a:pt x="43" y="2309"/>
                  </a:cubicBezTo>
                  <a:cubicBezTo>
                    <a:pt x="43" y="2309"/>
                    <a:pt x="43" y="2309"/>
                    <a:pt x="43" y="2310"/>
                  </a:cubicBezTo>
                  <a:cubicBezTo>
                    <a:pt x="47" y="2324"/>
                    <a:pt x="50" y="2338"/>
                    <a:pt x="53" y="2353"/>
                  </a:cubicBezTo>
                  <a:cubicBezTo>
                    <a:pt x="54" y="2353"/>
                    <a:pt x="54" y="2354"/>
                    <a:pt x="54" y="2354"/>
                  </a:cubicBezTo>
                  <a:cubicBezTo>
                    <a:pt x="57" y="2368"/>
                    <a:pt x="61" y="2382"/>
                    <a:pt x="64" y="2396"/>
                  </a:cubicBezTo>
                  <a:cubicBezTo>
                    <a:pt x="65" y="2397"/>
                    <a:pt x="65" y="2398"/>
                    <a:pt x="65" y="2399"/>
                  </a:cubicBezTo>
                  <a:cubicBezTo>
                    <a:pt x="69" y="2412"/>
                    <a:pt x="73" y="2425"/>
                    <a:pt x="77" y="2439"/>
                  </a:cubicBezTo>
                  <a:cubicBezTo>
                    <a:pt x="77" y="2441"/>
                    <a:pt x="78" y="2442"/>
                    <a:pt x="78" y="2444"/>
                  </a:cubicBezTo>
                  <a:cubicBezTo>
                    <a:pt x="82" y="2456"/>
                    <a:pt x="86" y="2469"/>
                    <a:pt x="89" y="2481"/>
                  </a:cubicBezTo>
                  <a:cubicBezTo>
                    <a:pt x="90" y="2484"/>
                    <a:pt x="92" y="2487"/>
                    <a:pt x="93" y="2490"/>
                  </a:cubicBezTo>
                  <a:cubicBezTo>
                    <a:pt x="96" y="2501"/>
                    <a:pt x="100" y="2512"/>
                    <a:pt x="103" y="2522"/>
                  </a:cubicBezTo>
                  <a:cubicBezTo>
                    <a:pt x="105" y="2527"/>
                    <a:pt x="107" y="2531"/>
                    <a:pt x="108" y="2536"/>
                  </a:cubicBezTo>
                  <a:cubicBezTo>
                    <a:pt x="111" y="2545"/>
                    <a:pt x="115" y="2554"/>
                    <a:pt x="118" y="2563"/>
                  </a:cubicBezTo>
                  <a:cubicBezTo>
                    <a:pt x="120" y="2570"/>
                    <a:pt x="123" y="2576"/>
                    <a:pt x="125" y="2582"/>
                  </a:cubicBezTo>
                  <a:cubicBezTo>
                    <a:pt x="128" y="2589"/>
                    <a:pt x="131" y="2597"/>
                    <a:pt x="134" y="2604"/>
                  </a:cubicBezTo>
                  <a:cubicBezTo>
                    <a:pt x="137" y="2612"/>
                    <a:pt x="140" y="2620"/>
                    <a:pt x="144" y="2628"/>
                  </a:cubicBezTo>
                  <a:cubicBezTo>
                    <a:pt x="146" y="2633"/>
                    <a:pt x="148" y="2639"/>
                    <a:pt x="150" y="2644"/>
                  </a:cubicBezTo>
                  <a:cubicBezTo>
                    <a:pt x="155" y="2654"/>
                    <a:pt x="159" y="2664"/>
                    <a:pt x="163" y="2673"/>
                  </a:cubicBezTo>
                  <a:cubicBezTo>
                    <a:pt x="165" y="2677"/>
                    <a:pt x="166" y="2680"/>
                    <a:pt x="168" y="2684"/>
                  </a:cubicBezTo>
                  <a:cubicBezTo>
                    <a:pt x="173" y="2695"/>
                    <a:pt x="178" y="2707"/>
                    <a:pt x="184" y="2718"/>
                  </a:cubicBezTo>
                  <a:cubicBezTo>
                    <a:pt x="185" y="2720"/>
                    <a:pt x="186" y="2722"/>
                    <a:pt x="186" y="2723"/>
                  </a:cubicBezTo>
                  <a:cubicBezTo>
                    <a:pt x="193" y="2736"/>
                    <a:pt x="199" y="2749"/>
                    <a:pt x="205" y="2761"/>
                  </a:cubicBezTo>
                  <a:cubicBezTo>
                    <a:pt x="205" y="2762"/>
                    <a:pt x="206" y="2762"/>
                    <a:pt x="206" y="2763"/>
                  </a:cubicBezTo>
                  <a:cubicBezTo>
                    <a:pt x="260" y="2869"/>
                    <a:pt x="325" y="2971"/>
                    <a:pt x="401" y="3067"/>
                  </a:cubicBezTo>
                  <a:cubicBezTo>
                    <a:pt x="401" y="3067"/>
                    <a:pt x="401" y="3068"/>
                    <a:pt x="402" y="3068"/>
                  </a:cubicBezTo>
                  <a:cubicBezTo>
                    <a:pt x="411" y="3079"/>
                    <a:pt x="420" y="3090"/>
                    <a:pt x="429" y="3101"/>
                  </a:cubicBezTo>
                  <a:cubicBezTo>
                    <a:pt x="430" y="3103"/>
                    <a:pt x="431" y="3104"/>
                    <a:pt x="432" y="3106"/>
                  </a:cubicBezTo>
                  <a:cubicBezTo>
                    <a:pt x="441" y="3116"/>
                    <a:pt x="449" y="3126"/>
                    <a:pt x="458" y="3136"/>
                  </a:cubicBezTo>
                  <a:cubicBezTo>
                    <a:pt x="460" y="3138"/>
                    <a:pt x="462" y="3141"/>
                    <a:pt x="465" y="3144"/>
                  </a:cubicBezTo>
                  <a:cubicBezTo>
                    <a:pt x="472" y="3152"/>
                    <a:pt x="480" y="3161"/>
                    <a:pt x="488" y="3169"/>
                  </a:cubicBezTo>
                  <a:cubicBezTo>
                    <a:pt x="491" y="3174"/>
                    <a:pt x="495" y="3178"/>
                    <a:pt x="499" y="3182"/>
                  </a:cubicBezTo>
                  <a:cubicBezTo>
                    <a:pt x="506" y="3189"/>
                    <a:pt x="512" y="3196"/>
                    <a:pt x="519" y="3203"/>
                  </a:cubicBezTo>
                  <a:cubicBezTo>
                    <a:pt x="526" y="3211"/>
                    <a:pt x="534" y="3219"/>
                    <a:pt x="542" y="3227"/>
                  </a:cubicBezTo>
                  <a:cubicBezTo>
                    <a:pt x="545" y="3230"/>
                    <a:pt x="548" y="3233"/>
                    <a:pt x="551" y="3236"/>
                  </a:cubicBezTo>
                  <a:cubicBezTo>
                    <a:pt x="553" y="3238"/>
                    <a:pt x="556" y="3241"/>
                    <a:pt x="558" y="3243"/>
                  </a:cubicBezTo>
                  <a:cubicBezTo>
                    <a:pt x="567" y="3252"/>
                    <a:pt x="575" y="3260"/>
                    <a:pt x="584" y="3268"/>
                  </a:cubicBezTo>
                  <a:cubicBezTo>
                    <a:pt x="590" y="3274"/>
                    <a:pt x="597" y="3280"/>
                    <a:pt x="603" y="3286"/>
                  </a:cubicBezTo>
                  <a:cubicBezTo>
                    <a:pt x="608" y="3290"/>
                    <a:pt x="613" y="3295"/>
                    <a:pt x="618" y="3300"/>
                  </a:cubicBezTo>
                  <a:cubicBezTo>
                    <a:pt x="626" y="3307"/>
                    <a:pt x="634" y="3314"/>
                    <a:pt x="642" y="3321"/>
                  </a:cubicBezTo>
                  <a:cubicBezTo>
                    <a:pt x="645" y="3324"/>
                    <a:pt x="648" y="3327"/>
                    <a:pt x="652" y="3330"/>
                  </a:cubicBezTo>
                  <a:cubicBezTo>
                    <a:pt x="661" y="3338"/>
                    <a:pt x="670" y="3345"/>
                    <a:pt x="680" y="3353"/>
                  </a:cubicBezTo>
                  <a:cubicBezTo>
                    <a:pt x="682" y="3355"/>
                    <a:pt x="684" y="3357"/>
                    <a:pt x="686" y="3359"/>
                  </a:cubicBezTo>
                  <a:cubicBezTo>
                    <a:pt x="696" y="3367"/>
                    <a:pt x="707" y="3376"/>
                    <a:pt x="717" y="3384"/>
                  </a:cubicBezTo>
                  <a:cubicBezTo>
                    <a:pt x="718" y="3385"/>
                    <a:pt x="720" y="3386"/>
                    <a:pt x="721" y="3386"/>
                  </a:cubicBezTo>
                  <a:cubicBezTo>
                    <a:pt x="732" y="3395"/>
                    <a:pt x="744" y="3404"/>
                    <a:pt x="755" y="3413"/>
                  </a:cubicBezTo>
                  <a:cubicBezTo>
                    <a:pt x="755" y="3413"/>
                    <a:pt x="756" y="3413"/>
                    <a:pt x="756" y="3414"/>
                  </a:cubicBezTo>
                  <a:cubicBezTo>
                    <a:pt x="829" y="3468"/>
                    <a:pt x="905" y="3517"/>
                    <a:pt x="984" y="3560"/>
                  </a:cubicBezTo>
                  <a:cubicBezTo>
                    <a:pt x="984" y="3560"/>
                    <a:pt x="985" y="3560"/>
                    <a:pt x="986" y="3561"/>
                  </a:cubicBezTo>
                  <a:cubicBezTo>
                    <a:pt x="998" y="3567"/>
                    <a:pt x="1010" y="3574"/>
                    <a:pt x="1023" y="3580"/>
                  </a:cubicBezTo>
                  <a:cubicBezTo>
                    <a:pt x="1024" y="3581"/>
                    <a:pt x="1026" y="3582"/>
                    <a:pt x="1028" y="3583"/>
                  </a:cubicBezTo>
                  <a:cubicBezTo>
                    <a:pt x="1039" y="3589"/>
                    <a:pt x="1050" y="3594"/>
                    <a:pt x="1062" y="3600"/>
                  </a:cubicBezTo>
                  <a:cubicBezTo>
                    <a:pt x="1065" y="3601"/>
                    <a:pt x="1068" y="3603"/>
                    <a:pt x="1072" y="3604"/>
                  </a:cubicBezTo>
                  <a:cubicBezTo>
                    <a:pt x="1081" y="3609"/>
                    <a:pt x="1091" y="3614"/>
                    <a:pt x="1101" y="3618"/>
                  </a:cubicBezTo>
                  <a:cubicBezTo>
                    <a:pt x="1106" y="3620"/>
                    <a:pt x="1111" y="3623"/>
                    <a:pt x="1116" y="3625"/>
                  </a:cubicBezTo>
                  <a:cubicBezTo>
                    <a:pt x="1124" y="3629"/>
                    <a:pt x="1133" y="3632"/>
                    <a:pt x="1141" y="3636"/>
                  </a:cubicBezTo>
                  <a:cubicBezTo>
                    <a:pt x="1148" y="3639"/>
                    <a:pt x="1155" y="3642"/>
                    <a:pt x="1162" y="3644"/>
                  </a:cubicBezTo>
                  <a:cubicBezTo>
                    <a:pt x="1168" y="3647"/>
                    <a:pt x="1175" y="3650"/>
                    <a:pt x="1181" y="3652"/>
                  </a:cubicBezTo>
                  <a:cubicBezTo>
                    <a:pt x="1190" y="3656"/>
                    <a:pt x="1199" y="3659"/>
                    <a:pt x="1208" y="3663"/>
                  </a:cubicBezTo>
                  <a:cubicBezTo>
                    <a:pt x="1212" y="3665"/>
                    <a:pt x="1217" y="3666"/>
                    <a:pt x="1222" y="3668"/>
                  </a:cubicBezTo>
                  <a:cubicBezTo>
                    <a:pt x="1232" y="3672"/>
                    <a:pt x="1243" y="3676"/>
                    <a:pt x="1254" y="3680"/>
                  </a:cubicBezTo>
                  <a:cubicBezTo>
                    <a:pt x="1257" y="3681"/>
                    <a:pt x="1260" y="3682"/>
                    <a:pt x="1263" y="3683"/>
                  </a:cubicBezTo>
                  <a:cubicBezTo>
                    <a:pt x="1275" y="3687"/>
                    <a:pt x="1287" y="3691"/>
                    <a:pt x="1300" y="3695"/>
                  </a:cubicBezTo>
                  <a:cubicBezTo>
                    <a:pt x="1301" y="3696"/>
                    <a:pt x="1303" y="3696"/>
                    <a:pt x="1304" y="3697"/>
                  </a:cubicBezTo>
                  <a:cubicBezTo>
                    <a:pt x="1318" y="3701"/>
                    <a:pt x="1331" y="3705"/>
                    <a:pt x="1345" y="3709"/>
                  </a:cubicBezTo>
                  <a:cubicBezTo>
                    <a:pt x="1346" y="3710"/>
                    <a:pt x="1346" y="3710"/>
                    <a:pt x="1346" y="3710"/>
                  </a:cubicBezTo>
                  <a:cubicBezTo>
                    <a:pt x="1446" y="3739"/>
                    <a:pt x="1549" y="3761"/>
                    <a:pt x="1655" y="3774"/>
                  </a:cubicBezTo>
                  <a:cubicBezTo>
                    <a:pt x="1656" y="3774"/>
                    <a:pt x="1657" y="3774"/>
                    <a:pt x="1658" y="3774"/>
                  </a:cubicBezTo>
                  <a:cubicBezTo>
                    <a:pt x="1672" y="3776"/>
                    <a:pt x="1686" y="3777"/>
                    <a:pt x="1700" y="3778"/>
                  </a:cubicBezTo>
                  <a:cubicBezTo>
                    <a:pt x="1702" y="3779"/>
                    <a:pt x="1704" y="3779"/>
                    <a:pt x="1706" y="3779"/>
                  </a:cubicBezTo>
                  <a:cubicBezTo>
                    <a:pt x="1719" y="3780"/>
                    <a:pt x="1732" y="3781"/>
                    <a:pt x="1744" y="3782"/>
                  </a:cubicBezTo>
                  <a:cubicBezTo>
                    <a:pt x="1748" y="3782"/>
                    <a:pt x="1752" y="3783"/>
                    <a:pt x="1755" y="3783"/>
                  </a:cubicBezTo>
                  <a:cubicBezTo>
                    <a:pt x="1767" y="3784"/>
                    <a:pt x="1778" y="3784"/>
                    <a:pt x="1790" y="3785"/>
                  </a:cubicBezTo>
                  <a:cubicBezTo>
                    <a:pt x="1795" y="3785"/>
                    <a:pt x="1801" y="3785"/>
                    <a:pt x="1806" y="3786"/>
                  </a:cubicBezTo>
                  <a:cubicBezTo>
                    <a:pt x="1816" y="3786"/>
                    <a:pt x="1826" y="3786"/>
                    <a:pt x="1836" y="3787"/>
                  </a:cubicBezTo>
                  <a:cubicBezTo>
                    <a:pt x="1844" y="3787"/>
                    <a:pt x="1853" y="3787"/>
                    <a:pt x="1862" y="3787"/>
                  </a:cubicBezTo>
                  <a:cubicBezTo>
                    <a:pt x="1869" y="3787"/>
                    <a:pt x="1875" y="3787"/>
                    <a:pt x="1882" y="3787"/>
                  </a:cubicBezTo>
                  <a:cubicBezTo>
                    <a:pt x="1891" y="3787"/>
                    <a:pt x="1900" y="3787"/>
                    <a:pt x="1909" y="3787"/>
                  </a:cubicBezTo>
                  <a:cubicBezTo>
                    <a:pt x="2381" y="3780"/>
                    <a:pt x="2852" y="3596"/>
                    <a:pt x="3212" y="3236"/>
                  </a:cubicBezTo>
                  <a:cubicBezTo>
                    <a:pt x="3516" y="2932"/>
                    <a:pt x="3694" y="2550"/>
                    <a:pt x="3747" y="2155"/>
                  </a:cubicBezTo>
                  <a:cubicBezTo>
                    <a:pt x="3747" y="2155"/>
                    <a:pt x="3747" y="2155"/>
                    <a:pt x="3747" y="2155"/>
                  </a:cubicBezTo>
                  <a:cubicBezTo>
                    <a:pt x="3747" y="2153"/>
                    <a:pt x="3747" y="2150"/>
                    <a:pt x="3747" y="2148"/>
                  </a:cubicBezTo>
                  <a:cubicBezTo>
                    <a:pt x="3750" y="2131"/>
                    <a:pt x="3752" y="2115"/>
                    <a:pt x="3753" y="2098"/>
                  </a:cubicBezTo>
                  <a:cubicBezTo>
                    <a:pt x="3754" y="2096"/>
                    <a:pt x="3754" y="2094"/>
                    <a:pt x="3754" y="2092"/>
                  </a:cubicBezTo>
                  <a:cubicBezTo>
                    <a:pt x="3756" y="2072"/>
                    <a:pt x="3757" y="2053"/>
                    <a:pt x="3759" y="2034"/>
                  </a:cubicBezTo>
                  <a:cubicBezTo>
                    <a:pt x="3759" y="2031"/>
                    <a:pt x="3759" y="2028"/>
                    <a:pt x="3759" y="2025"/>
                  </a:cubicBezTo>
                  <a:cubicBezTo>
                    <a:pt x="3760" y="2009"/>
                    <a:pt x="3761" y="1992"/>
                    <a:pt x="3762" y="1976"/>
                  </a:cubicBezTo>
                  <a:cubicBezTo>
                    <a:pt x="3762" y="1972"/>
                    <a:pt x="3762" y="1967"/>
                    <a:pt x="3762" y="1963"/>
                  </a:cubicBezTo>
                  <a:cubicBezTo>
                    <a:pt x="3763" y="1928"/>
                    <a:pt x="3763" y="1893"/>
                    <a:pt x="3763" y="1858"/>
                  </a:cubicBezTo>
                  <a:cubicBezTo>
                    <a:pt x="3762" y="1853"/>
                    <a:pt x="3762" y="1848"/>
                    <a:pt x="3762" y="1844"/>
                  </a:cubicBezTo>
                  <a:close/>
                  <a:moveTo>
                    <a:pt x="1210" y="2502"/>
                  </a:moveTo>
                  <a:cubicBezTo>
                    <a:pt x="1211" y="2520"/>
                    <a:pt x="1210" y="2538"/>
                    <a:pt x="1208" y="2556"/>
                  </a:cubicBezTo>
                  <a:cubicBezTo>
                    <a:pt x="1208" y="2556"/>
                    <a:pt x="1208" y="2557"/>
                    <a:pt x="1208" y="2557"/>
                  </a:cubicBezTo>
                  <a:cubicBezTo>
                    <a:pt x="1207" y="2560"/>
                    <a:pt x="1207" y="2562"/>
                    <a:pt x="1206" y="2565"/>
                  </a:cubicBezTo>
                  <a:cubicBezTo>
                    <a:pt x="1206" y="2566"/>
                    <a:pt x="1206" y="2566"/>
                    <a:pt x="1206" y="2566"/>
                  </a:cubicBezTo>
                  <a:cubicBezTo>
                    <a:pt x="1206" y="2569"/>
                    <a:pt x="1205" y="2571"/>
                    <a:pt x="1205" y="2574"/>
                  </a:cubicBezTo>
                  <a:cubicBezTo>
                    <a:pt x="1205" y="2575"/>
                    <a:pt x="1205" y="2575"/>
                    <a:pt x="1205" y="2576"/>
                  </a:cubicBezTo>
                  <a:cubicBezTo>
                    <a:pt x="1204" y="2578"/>
                    <a:pt x="1204" y="2581"/>
                    <a:pt x="1203" y="2583"/>
                  </a:cubicBezTo>
                  <a:cubicBezTo>
                    <a:pt x="1203" y="2584"/>
                    <a:pt x="1203" y="2585"/>
                    <a:pt x="1203" y="2586"/>
                  </a:cubicBezTo>
                  <a:cubicBezTo>
                    <a:pt x="1202" y="2588"/>
                    <a:pt x="1202" y="2590"/>
                    <a:pt x="1202" y="2592"/>
                  </a:cubicBezTo>
                  <a:cubicBezTo>
                    <a:pt x="1201" y="2593"/>
                    <a:pt x="1201" y="2595"/>
                    <a:pt x="1201" y="2596"/>
                  </a:cubicBezTo>
                  <a:cubicBezTo>
                    <a:pt x="1200" y="2598"/>
                    <a:pt x="1200" y="2599"/>
                    <a:pt x="1200" y="2601"/>
                  </a:cubicBezTo>
                  <a:cubicBezTo>
                    <a:pt x="1199" y="2603"/>
                    <a:pt x="1198" y="2606"/>
                    <a:pt x="1198" y="2608"/>
                  </a:cubicBezTo>
                  <a:cubicBezTo>
                    <a:pt x="1198" y="2609"/>
                    <a:pt x="1197" y="2609"/>
                    <a:pt x="1197" y="2610"/>
                  </a:cubicBezTo>
                  <a:cubicBezTo>
                    <a:pt x="1197" y="2611"/>
                    <a:pt x="1197" y="2612"/>
                    <a:pt x="1197" y="2613"/>
                  </a:cubicBezTo>
                  <a:cubicBezTo>
                    <a:pt x="1196" y="2615"/>
                    <a:pt x="1195" y="2617"/>
                    <a:pt x="1195" y="2619"/>
                  </a:cubicBezTo>
                  <a:cubicBezTo>
                    <a:pt x="1194" y="2621"/>
                    <a:pt x="1194" y="2623"/>
                    <a:pt x="1193" y="2624"/>
                  </a:cubicBezTo>
                  <a:cubicBezTo>
                    <a:pt x="1193" y="2626"/>
                    <a:pt x="1192" y="2627"/>
                    <a:pt x="1192" y="2628"/>
                  </a:cubicBezTo>
                  <a:cubicBezTo>
                    <a:pt x="1191" y="2630"/>
                    <a:pt x="1191" y="2632"/>
                    <a:pt x="1190" y="2634"/>
                  </a:cubicBezTo>
                  <a:cubicBezTo>
                    <a:pt x="1190" y="2635"/>
                    <a:pt x="1189" y="2636"/>
                    <a:pt x="1189" y="2636"/>
                  </a:cubicBezTo>
                  <a:cubicBezTo>
                    <a:pt x="1188" y="2639"/>
                    <a:pt x="1187" y="2641"/>
                    <a:pt x="1186" y="2644"/>
                  </a:cubicBezTo>
                  <a:cubicBezTo>
                    <a:pt x="1186" y="2644"/>
                    <a:pt x="1186" y="2645"/>
                    <a:pt x="1186" y="2645"/>
                  </a:cubicBezTo>
                  <a:cubicBezTo>
                    <a:pt x="1185" y="2648"/>
                    <a:pt x="1184" y="2650"/>
                    <a:pt x="1183" y="2653"/>
                  </a:cubicBezTo>
                  <a:cubicBezTo>
                    <a:pt x="1183" y="2653"/>
                    <a:pt x="1183" y="2653"/>
                    <a:pt x="1183" y="2653"/>
                  </a:cubicBezTo>
                  <a:cubicBezTo>
                    <a:pt x="1174" y="2676"/>
                    <a:pt x="1162" y="2698"/>
                    <a:pt x="1149" y="2718"/>
                  </a:cubicBezTo>
                  <a:cubicBezTo>
                    <a:pt x="1149" y="2718"/>
                    <a:pt x="1149" y="2718"/>
                    <a:pt x="1149" y="2718"/>
                  </a:cubicBezTo>
                  <a:cubicBezTo>
                    <a:pt x="1148" y="2721"/>
                    <a:pt x="1146" y="2723"/>
                    <a:pt x="1145" y="2725"/>
                  </a:cubicBezTo>
                  <a:cubicBezTo>
                    <a:pt x="1144" y="2726"/>
                    <a:pt x="1144" y="2726"/>
                    <a:pt x="1144" y="2726"/>
                  </a:cubicBezTo>
                  <a:cubicBezTo>
                    <a:pt x="1142" y="2728"/>
                    <a:pt x="1141" y="2730"/>
                    <a:pt x="1139" y="2733"/>
                  </a:cubicBezTo>
                  <a:cubicBezTo>
                    <a:pt x="1139" y="2733"/>
                    <a:pt x="1139" y="2734"/>
                    <a:pt x="1138" y="2734"/>
                  </a:cubicBezTo>
                  <a:cubicBezTo>
                    <a:pt x="1137" y="2736"/>
                    <a:pt x="1136" y="2738"/>
                    <a:pt x="1134" y="2740"/>
                  </a:cubicBezTo>
                  <a:cubicBezTo>
                    <a:pt x="1134" y="2741"/>
                    <a:pt x="1133" y="2741"/>
                    <a:pt x="1132" y="2742"/>
                  </a:cubicBezTo>
                  <a:cubicBezTo>
                    <a:pt x="1131" y="2744"/>
                    <a:pt x="1130" y="2745"/>
                    <a:pt x="1129" y="2747"/>
                  </a:cubicBezTo>
                  <a:cubicBezTo>
                    <a:pt x="1128" y="2748"/>
                    <a:pt x="1127" y="2749"/>
                    <a:pt x="1126" y="2750"/>
                  </a:cubicBezTo>
                  <a:cubicBezTo>
                    <a:pt x="1125" y="2751"/>
                    <a:pt x="1124" y="2752"/>
                    <a:pt x="1123" y="2753"/>
                  </a:cubicBezTo>
                  <a:cubicBezTo>
                    <a:pt x="1122" y="2755"/>
                    <a:pt x="1121" y="2756"/>
                    <a:pt x="1120" y="2758"/>
                  </a:cubicBezTo>
                  <a:cubicBezTo>
                    <a:pt x="1119" y="2759"/>
                    <a:pt x="1118" y="2759"/>
                    <a:pt x="1118" y="2760"/>
                  </a:cubicBezTo>
                  <a:cubicBezTo>
                    <a:pt x="1116" y="2762"/>
                    <a:pt x="1115" y="2764"/>
                    <a:pt x="1113" y="2765"/>
                  </a:cubicBezTo>
                  <a:cubicBezTo>
                    <a:pt x="1113" y="2766"/>
                    <a:pt x="1112" y="2766"/>
                    <a:pt x="1112" y="2767"/>
                  </a:cubicBezTo>
                  <a:cubicBezTo>
                    <a:pt x="1110" y="2769"/>
                    <a:pt x="1108" y="2770"/>
                    <a:pt x="1107" y="2772"/>
                  </a:cubicBezTo>
                  <a:cubicBezTo>
                    <a:pt x="1106" y="2773"/>
                    <a:pt x="1106" y="2773"/>
                    <a:pt x="1106" y="2773"/>
                  </a:cubicBezTo>
                  <a:cubicBezTo>
                    <a:pt x="1104" y="2775"/>
                    <a:pt x="1102" y="2777"/>
                    <a:pt x="1100" y="2779"/>
                  </a:cubicBezTo>
                  <a:cubicBezTo>
                    <a:pt x="1100" y="2779"/>
                    <a:pt x="1100" y="2779"/>
                    <a:pt x="1100" y="2780"/>
                  </a:cubicBezTo>
                  <a:cubicBezTo>
                    <a:pt x="1098" y="2782"/>
                    <a:pt x="1096" y="2784"/>
                    <a:pt x="1093" y="2786"/>
                  </a:cubicBezTo>
                  <a:cubicBezTo>
                    <a:pt x="1093" y="2786"/>
                    <a:pt x="1093" y="2786"/>
                    <a:pt x="1093" y="2786"/>
                  </a:cubicBezTo>
                  <a:cubicBezTo>
                    <a:pt x="1091" y="2788"/>
                    <a:pt x="1089" y="2790"/>
                    <a:pt x="1087" y="2792"/>
                  </a:cubicBezTo>
                  <a:cubicBezTo>
                    <a:pt x="1087" y="2792"/>
                    <a:pt x="1087" y="2792"/>
                    <a:pt x="1087" y="2792"/>
                  </a:cubicBezTo>
                  <a:cubicBezTo>
                    <a:pt x="1084" y="2794"/>
                    <a:pt x="1082" y="2796"/>
                    <a:pt x="1080" y="2798"/>
                  </a:cubicBezTo>
                  <a:cubicBezTo>
                    <a:pt x="1080" y="2798"/>
                    <a:pt x="1080" y="2798"/>
                    <a:pt x="1080" y="2798"/>
                  </a:cubicBezTo>
                  <a:cubicBezTo>
                    <a:pt x="1077" y="2800"/>
                    <a:pt x="1075" y="2802"/>
                    <a:pt x="1073" y="2804"/>
                  </a:cubicBezTo>
                  <a:cubicBezTo>
                    <a:pt x="1073" y="2804"/>
                    <a:pt x="1073" y="2804"/>
                    <a:pt x="1073" y="2804"/>
                  </a:cubicBezTo>
                  <a:cubicBezTo>
                    <a:pt x="1070" y="2806"/>
                    <a:pt x="1068" y="2808"/>
                    <a:pt x="1066" y="2809"/>
                  </a:cubicBezTo>
                  <a:cubicBezTo>
                    <a:pt x="1066" y="2810"/>
                    <a:pt x="1065" y="2810"/>
                    <a:pt x="1065" y="2810"/>
                  </a:cubicBezTo>
                  <a:cubicBezTo>
                    <a:pt x="1063" y="2812"/>
                    <a:pt x="1061" y="2813"/>
                    <a:pt x="1059" y="2815"/>
                  </a:cubicBezTo>
                  <a:cubicBezTo>
                    <a:pt x="1058" y="2815"/>
                    <a:pt x="1058" y="2816"/>
                    <a:pt x="1057" y="2816"/>
                  </a:cubicBezTo>
                  <a:cubicBezTo>
                    <a:pt x="1056" y="2817"/>
                    <a:pt x="1054" y="2819"/>
                    <a:pt x="1052" y="2820"/>
                  </a:cubicBezTo>
                  <a:cubicBezTo>
                    <a:pt x="1051" y="2821"/>
                    <a:pt x="1050" y="2821"/>
                    <a:pt x="1049" y="2822"/>
                  </a:cubicBezTo>
                  <a:cubicBezTo>
                    <a:pt x="1048" y="2823"/>
                    <a:pt x="1046" y="2824"/>
                    <a:pt x="1044" y="2825"/>
                  </a:cubicBezTo>
                  <a:cubicBezTo>
                    <a:pt x="1043" y="2826"/>
                    <a:pt x="1042" y="2827"/>
                    <a:pt x="1041" y="2828"/>
                  </a:cubicBezTo>
                  <a:cubicBezTo>
                    <a:pt x="1039" y="2829"/>
                    <a:pt x="1038" y="2830"/>
                    <a:pt x="1037" y="2830"/>
                  </a:cubicBezTo>
                  <a:cubicBezTo>
                    <a:pt x="1035" y="2832"/>
                    <a:pt x="1033" y="2833"/>
                    <a:pt x="1031" y="2834"/>
                  </a:cubicBezTo>
                  <a:cubicBezTo>
                    <a:pt x="1030" y="2835"/>
                    <a:pt x="1030" y="2835"/>
                    <a:pt x="1029" y="2835"/>
                  </a:cubicBezTo>
                  <a:cubicBezTo>
                    <a:pt x="1023" y="2839"/>
                    <a:pt x="1018" y="2842"/>
                    <a:pt x="1012" y="2845"/>
                  </a:cubicBezTo>
                  <a:cubicBezTo>
                    <a:pt x="1011" y="2845"/>
                    <a:pt x="1011" y="2846"/>
                    <a:pt x="1010" y="2846"/>
                  </a:cubicBezTo>
                  <a:cubicBezTo>
                    <a:pt x="1008" y="2847"/>
                    <a:pt x="1006" y="2848"/>
                    <a:pt x="1004" y="2849"/>
                  </a:cubicBezTo>
                  <a:cubicBezTo>
                    <a:pt x="1003" y="2850"/>
                    <a:pt x="1001" y="2851"/>
                    <a:pt x="999" y="2852"/>
                  </a:cubicBezTo>
                  <a:cubicBezTo>
                    <a:pt x="998" y="2852"/>
                    <a:pt x="997" y="2853"/>
                    <a:pt x="996" y="2853"/>
                  </a:cubicBezTo>
                  <a:cubicBezTo>
                    <a:pt x="994" y="2854"/>
                    <a:pt x="992" y="2855"/>
                    <a:pt x="990" y="2856"/>
                  </a:cubicBezTo>
                  <a:cubicBezTo>
                    <a:pt x="989" y="2856"/>
                    <a:pt x="988" y="2857"/>
                    <a:pt x="988" y="2857"/>
                  </a:cubicBezTo>
                  <a:cubicBezTo>
                    <a:pt x="985" y="2858"/>
                    <a:pt x="983" y="2859"/>
                    <a:pt x="981" y="2860"/>
                  </a:cubicBezTo>
                  <a:cubicBezTo>
                    <a:pt x="980" y="2860"/>
                    <a:pt x="980" y="2861"/>
                    <a:pt x="980" y="2861"/>
                  </a:cubicBezTo>
                  <a:cubicBezTo>
                    <a:pt x="977" y="2862"/>
                    <a:pt x="974" y="2863"/>
                    <a:pt x="972" y="2864"/>
                  </a:cubicBezTo>
                  <a:cubicBezTo>
                    <a:pt x="972" y="2864"/>
                    <a:pt x="971" y="2864"/>
                    <a:pt x="971" y="2864"/>
                  </a:cubicBezTo>
                  <a:cubicBezTo>
                    <a:pt x="969" y="2865"/>
                    <a:pt x="966" y="2866"/>
                    <a:pt x="963" y="2867"/>
                  </a:cubicBezTo>
                  <a:cubicBezTo>
                    <a:pt x="963" y="2867"/>
                    <a:pt x="963" y="2867"/>
                    <a:pt x="963" y="2867"/>
                  </a:cubicBezTo>
                  <a:cubicBezTo>
                    <a:pt x="951" y="2872"/>
                    <a:pt x="940" y="2875"/>
                    <a:pt x="928" y="2878"/>
                  </a:cubicBezTo>
                  <a:cubicBezTo>
                    <a:pt x="925" y="2879"/>
                    <a:pt x="922" y="2880"/>
                    <a:pt x="919" y="2881"/>
                  </a:cubicBezTo>
                  <a:cubicBezTo>
                    <a:pt x="919" y="2881"/>
                    <a:pt x="919" y="2881"/>
                    <a:pt x="919" y="2881"/>
                  </a:cubicBezTo>
                  <a:cubicBezTo>
                    <a:pt x="916" y="2881"/>
                    <a:pt x="914" y="2882"/>
                    <a:pt x="911" y="2883"/>
                  </a:cubicBezTo>
                  <a:cubicBezTo>
                    <a:pt x="910" y="2883"/>
                    <a:pt x="910" y="2883"/>
                    <a:pt x="910" y="2883"/>
                  </a:cubicBezTo>
                  <a:cubicBezTo>
                    <a:pt x="907" y="2883"/>
                    <a:pt x="905" y="2884"/>
                    <a:pt x="902" y="2884"/>
                  </a:cubicBezTo>
                  <a:cubicBezTo>
                    <a:pt x="901" y="2885"/>
                    <a:pt x="901" y="2885"/>
                    <a:pt x="900" y="2885"/>
                  </a:cubicBezTo>
                  <a:cubicBezTo>
                    <a:pt x="898" y="2885"/>
                    <a:pt x="896" y="2886"/>
                    <a:pt x="894" y="2886"/>
                  </a:cubicBezTo>
                  <a:cubicBezTo>
                    <a:pt x="892" y="2886"/>
                    <a:pt x="891" y="2886"/>
                    <a:pt x="890" y="2886"/>
                  </a:cubicBezTo>
                  <a:cubicBezTo>
                    <a:pt x="888" y="2887"/>
                    <a:pt x="887" y="2887"/>
                    <a:pt x="885" y="2887"/>
                  </a:cubicBezTo>
                  <a:cubicBezTo>
                    <a:pt x="883" y="2888"/>
                    <a:pt x="882" y="2888"/>
                    <a:pt x="880" y="2888"/>
                  </a:cubicBezTo>
                  <a:cubicBezTo>
                    <a:pt x="876" y="2888"/>
                    <a:pt x="876" y="2888"/>
                    <a:pt x="876" y="2888"/>
                  </a:cubicBezTo>
                  <a:cubicBezTo>
                    <a:pt x="874" y="2889"/>
                    <a:pt x="872" y="2889"/>
                    <a:pt x="871" y="2889"/>
                  </a:cubicBezTo>
                  <a:cubicBezTo>
                    <a:pt x="870" y="2889"/>
                    <a:pt x="868" y="2889"/>
                    <a:pt x="867" y="2889"/>
                  </a:cubicBezTo>
                  <a:cubicBezTo>
                    <a:pt x="865" y="2890"/>
                    <a:pt x="863" y="2890"/>
                    <a:pt x="861" y="2890"/>
                  </a:cubicBezTo>
                  <a:cubicBezTo>
                    <a:pt x="860" y="2890"/>
                    <a:pt x="859" y="2890"/>
                    <a:pt x="859" y="2890"/>
                  </a:cubicBezTo>
                  <a:cubicBezTo>
                    <a:pt x="856" y="2890"/>
                    <a:pt x="854" y="2890"/>
                    <a:pt x="851" y="2891"/>
                  </a:cubicBezTo>
                  <a:cubicBezTo>
                    <a:pt x="851" y="2891"/>
                    <a:pt x="850" y="2891"/>
                    <a:pt x="850" y="2891"/>
                  </a:cubicBezTo>
                  <a:cubicBezTo>
                    <a:pt x="847" y="2891"/>
                    <a:pt x="844" y="2891"/>
                    <a:pt x="841" y="2891"/>
                  </a:cubicBezTo>
                  <a:cubicBezTo>
                    <a:pt x="841" y="2891"/>
                    <a:pt x="841" y="2891"/>
                    <a:pt x="841" y="2891"/>
                  </a:cubicBezTo>
                  <a:cubicBezTo>
                    <a:pt x="838" y="2891"/>
                    <a:pt x="835" y="2891"/>
                    <a:pt x="831" y="2891"/>
                  </a:cubicBezTo>
                  <a:cubicBezTo>
                    <a:pt x="817" y="2891"/>
                    <a:pt x="802" y="2890"/>
                    <a:pt x="787" y="2889"/>
                  </a:cubicBezTo>
                  <a:cubicBezTo>
                    <a:pt x="786" y="2888"/>
                    <a:pt x="786" y="2888"/>
                    <a:pt x="786" y="2888"/>
                  </a:cubicBezTo>
                  <a:cubicBezTo>
                    <a:pt x="783" y="2888"/>
                    <a:pt x="781" y="2888"/>
                    <a:pt x="778" y="2887"/>
                  </a:cubicBezTo>
                  <a:cubicBezTo>
                    <a:pt x="777" y="2887"/>
                    <a:pt x="777" y="2887"/>
                    <a:pt x="777" y="2887"/>
                  </a:cubicBezTo>
                  <a:cubicBezTo>
                    <a:pt x="774" y="2887"/>
                    <a:pt x="771" y="2886"/>
                    <a:pt x="769" y="2886"/>
                  </a:cubicBezTo>
                  <a:cubicBezTo>
                    <a:pt x="768" y="2886"/>
                    <a:pt x="767" y="2886"/>
                    <a:pt x="767" y="2886"/>
                  </a:cubicBezTo>
                  <a:cubicBezTo>
                    <a:pt x="764" y="2885"/>
                    <a:pt x="762" y="2885"/>
                    <a:pt x="760" y="2884"/>
                  </a:cubicBezTo>
                  <a:cubicBezTo>
                    <a:pt x="759" y="2884"/>
                    <a:pt x="758" y="2884"/>
                    <a:pt x="757" y="2884"/>
                  </a:cubicBezTo>
                  <a:cubicBezTo>
                    <a:pt x="755" y="2883"/>
                    <a:pt x="753" y="2883"/>
                    <a:pt x="751" y="2883"/>
                  </a:cubicBezTo>
                  <a:cubicBezTo>
                    <a:pt x="749" y="2882"/>
                    <a:pt x="747" y="2882"/>
                    <a:pt x="746" y="2881"/>
                  </a:cubicBezTo>
                  <a:cubicBezTo>
                    <a:pt x="744" y="2881"/>
                    <a:pt x="743" y="2881"/>
                    <a:pt x="742" y="2880"/>
                  </a:cubicBezTo>
                  <a:cubicBezTo>
                    <a:pt x="735" y="2879"/>
                    <a:pt x="728" y="2877"/>
                    <a:pt x="722" y="2875"/>
                  </a:cubicBezTo>
                  <a:cubicBezTo>
                    <a:pt x="721" y="2875"/>
                    <a:pt x="720" y="2874"/>
                    <a:pt x="719" y="2874"/>
                  </a:cubicBezTo>
                  <a:cubicBezTo>
                    <a:pt x="716" y="2873"/>
                    <a:pt x="713" y="2872"/>
                    <a:pt x="710" y="2871"/>
                  </a:cubicBezTo>
                  <a:cubicBezTo>
                    <a:pt x="708" y="2871"/>
                    <a:pt x="708" y="2871"/>
                    <a:pt x="708" y="2871"/>
                  </a:cubicBezTo>
                  <a:cubicBezTo>
                    <a:pt x="704" y="2869"/>
                    <a:pt x="701" y="2868"/>
                    <a:pt x="697" y="2867"/>
                  </a:cubicBezTo>
                  <a:cubicBezTo>
                    <a:pt x="696" y="2866"/>
                    <a:pt x="696" y="2866"/>
                    <a:pt x="696" y="2866"/>
                  </a:cubicBezTo>
                  <a:cubicBezTo>
                    <a:pt x="693" y="2865"/>
                    <a:pt x="690" y="2864"/>
                    <a:pt x="686" y="2862"/>
                  </a:cubicBezTo>
                  <a:cubicBezTo>
                    <a:pt x="686" y="2862"/>
                    <a:pt x="686" y="2862"/>
                    <a:pt x="685" y="2862"/>
                  </a:cubicBezTo>
                  <a:cubicBezTo>
                    <a:pt x="685" y="2862"/>
                    <a:pt x="685" y="2862"/>
                    <a:pt x="685" y="2862"/>
                  </a:cubicBezTo>
                  <a:cubicBezTo>
                    <a:pt x="611" y="2831"/>
                    <a:pt x="546" y="2777"/>
                    <a:pt x="503" y="2701"/>
                  </a:cubicBezTo>
                  <a:cubicBezTo>
                    <a:pt x="451" y="2612"/>
                    <a:pt x="440" y="2511"/>
                    <a:pt x="464" y="2418"/>
                  </a:cubicBezTo>
                  <a:cubicBezTo>
                    <a:pt x="464" y="2417"/>
                    <a:pt x="464" y="2415"/>
                    <a:pt x="465" y="2414"/>
                  </a:cubicBezTo>
                  <a:cubicBezTo>
                    <a:pt x="465" y="2413"/>
                    <a:pt x="465" y="2412"/>
                    <a:pt x="466" y="2411"/>
                  </a:cubicBezTo>
                  <a:cubicBezTo>
                    <a:pt x="466" y="2409"/>
                    <a:pt x="467" y="2407"/>
                    <a:pt x="467" y="2405"/>
                  </a:cubicBezTo>
                  <a:cubicBezTo>
                    <a:pt x="468" y="2403"/>
                    <a:pt x="468" y="2401"/>
                    <a:pt x="469" y="2399"/>
                  </a:cubicBezTo>
                  <a:cubicBezTo>
                    <a:pt x="469" y="2398"/>
                    <a:pt x="470" y="2397"/>
                    <a:pt x="470" y="2396"/>
                  </a:cubicBezTo>
                  <a:cubicBezTo>
                    <a:pt x="471" y="2394"/>
                    <a:pt x="471" y="2392"/>
                    <a:pt x="472" y="2389"/>
                  </a:cubicBezTo>
                  <a:cubicBezTo>
                    <a:pt x="472" y="2389"/>
                    <a:pt x="473" y="2388"/>
                    <a:pt x="473" y="2387"/>
                  </a:cubicBezTo>
                  <a:cubicBezTo>
                    <a:pt x="474" y="2385"/>
                    <a:pt x="475" y="2382"/>
                    <a:pt x="476" y="2380"/>
                  </a:cubicBezTo>
                  <a:cubicBezTo>
                    <a:pt x="476" y="2380"/>
                    <a:pt x="476" y="2379"/>
                    <a:pt x="476" y="2379"/>
                  </a:cubicBezTo>
                  <a:cubicBezTo>
                    <a:pt x="477" y="2376"/>
                    <a:pt x="478" y="2374"/>
                    <a:pt x="479" y="2371"/>
                  </a:cubicBezTo>
                  <a:cubicBezTo>
                    <a:pt x="479" y="2371"/>
                    <a:pt x="479" y="2371"/>
                    <a:pt x="479" y="2371"/>
                  </a:cubicBezTo>
                  <a:cubicBezTo>
                    <a:pt x="488" y="2348"/>
                    <a:pt x="500" y="2326"/>
                    <a:pt x="513" y="2306"/>
                  </a:cubicBezTo>
                  <a:cubicBezTo>
                    <a:pt x="513" y="2306"/>
                    <a:pt x="513" y="2306"/>
                    <a:pt x="513" y="2306"/>
                  </a:cubicBezTo>
                  <a:cubicBezTo>
                    <a:pt x="514" y="2303"/>
                    <a:pt x="516" y="2301"/>
                    <a:pt x="517" y="2299"/>
                  </a:cubicBezTo>
                  <a:cubicBezTo>
                    <a:pt x="518" y="2297"/>
                    <a:pt x="518" y="2297"/>
                    <a:pt x="518" y="2297"/>
                  </a:cubicBezTo>
                  <a:cubicBezTo>
                    <a:pt x="520" y="2295"/>
                    <a:pt x="521" y="2293"/>
                    <a:pt x="522" y="2291"/>
                  </a:cubicBezTo>
                  <a:cubicBezTo>
                    <a:pt x="523" y="2291"/>
                    <a:pt x="523" y="2290"/>
                    <a:pt x="524" y="2289"/>
                  </a:cubicBezTo>
                  <a:cubicBezTo>
                    <a:pt x="525" y="2288"/>
                    <a:pt x="526" y="2286"/>
                    <a:pt x="528" y="2284"/>
                  </a:cubicBezTo>
                  <a:cubicBezTo>
                    <a:pt x="528" y="2283"/>
                    <a:pt x="529" y="2282"/>
                    <a:pt x="530" y="2281"/>
                  </a:cubicBezTo>
                  <a:cubicBezTo>
                    <a:pt x="531" y="2280"/>
                    <a:pt x="532" y="2279"/>
                    <a:pt x="533" y="2277"/>
                  </a:cubicBezTo>
                  <a:cubicBezTo>
                    <a:pt x="534" y="2276"/>
                    <a:pt x="535" y="2275"/>
                    <a:pt x="536" y="2274"/>
                  </a:cubicBezTo>
                  <a:cubicBezTo>
                    <a:pt x="537" y="2273"/>
                    <a:pt x="538" y="2272"/>
                    <a:pt x="538" y="2271"/>
                  </a:cubicBezTo>
                  <a:cubicBezTo>
                    <a:pt x="540" y="2269"/>
                    <a:pt x="541" y="2267"/>
                    <a:pt x="542" y="2266"/>
                  </a:cubicBezTo>
                  <a:cubicBezTo>
                    <a:pt x="543" y="2265"/>
                    <a:pt x="544" y="2265"/>
                    <a:pt x="544" y="2264"/>
                  </a:cubicBezTo>
                  <a:cubicBezTo>
                    <a:pt x="546" y="2262"/>
                    <a:pt x="547" y="2260"/>
                    <a:pt x="549" y="2259"/>
                  </a:cubicBezTo>
                  <a:cubicBezTo>
                    <a:pt x="549" y="2258"/>
                    <a:pt x="550" y="2258"/>
                    <a:pt x="550" y="2257"/>
                  </a:cubicBezTo>
                  <a:cubicBezTo>
                    <a:pt x="552" y="2255"/>
                    <a:pt x="554" y="2253"/>
                    <a:pt x="555" y="2251"/>
                  </a:cubicBezTo>
                  <a:cubicBezTo>
                    <a:pt x="556" y="2251"/>
                    <a:pt x="556" y="2251"/>
                    <a:pt x="556" y="2251"/>
                  </a:cubicBezTo>
                  <a:cubicBezTo>
                    <a:pt x="558" y="2249"/>
                    <a:pt x="560" y="2247"/>
                    <a:pt x="562" y="2245"/>
                  </a:cubicBezTo>
                  <a:cubicBezTo>
                    <a:pt x="562" y="2244"/>
                    <a:pt x="562" y="2244"/>
                    <a:pt x="562" y="2244"/>
                  </a:cubicBezTo>
                  <a:cubicBezTo>
                    <a:pt x="564" y="2242"/>
                    <a:pt x="567" y="2240"/>
                    <a:pt x="569" y="2238"/>
                  </a:cubicBezTo>
                  <a:cubicBezTo>
                    <a:pt x="573" y="2234"/>
                    <a:pt x="578" y="2230"/>
                    <a:pt x="582" y="2226"/>
                  </a:cubicBezTo>
                  <a:cubicBezTo>
                    <a:pt x="582" y="2226"/>
                    <a:pt x="582" y="2226"/>
                    <a:pt x="582" y="2226"/>
                  </a:cubicBezTo>
                  <a:cubicBezTo>
                    <a:pt x="584" y="2224"/>
                    <a:pt x="587" y="2222"/>
                    <a:pt x="589" y="2220"/>
                  </a:cubicBezTo>
                  <a:cubicBezTo>
                    <a:pt x="589" y="2220"/>
                    <a:pt x="589" y="2220"/>
                    <a:pt x="589" y="2220"/>
                  </a:cubicBezTo>
                  <a:cubicBezTo>
                    <a:pt x="592" y="2218"/>
                    <a:pt x="594" y="2216"/>
                    <a:pt x="596" y="2214"/>
                  </a:cubicBezTo>
                  <a:cubicBezTo>
                    <a:pt x="597" y="2214"/>
                    <a:pt x="597" y="2214"/>
                    <a:pt x="597" y="2214"/>
                  </a:cubicBezTo>
                  <a:cubicBezTo>
                    <a:pt x="599" y="2212"/>
                    <a:pt x="601" y="2210"/>
                    <a:pt x="603" y="2209"/>
                  </a:cubicBezTo>
                  <a:cubicBezTo>
                    <a:pt x="604" y="2209"/>
                    <a:pt x="604" y="2208"/>
                    <a:pt x="604" y="2208"/>
                  </a:cubicBezTo>
                  <a:cubicBezTo>
                    <a:pt x="606" y="2206"/>
                    <a:pt x="608" y="2205"/>
                    <a:pt x="610" y="2204"/>
                  </a:cubicBezTo>
                  <a:cubicBezTo>
                    <a:pt x="611" y="2203"/>
                    <a:pt x="612" y="2203"/>
                    <a:pt x="613" y="2202"/>
                  </a:cubicBezTo>
                  <a:cubicBezTo>
                    <a:pt x="614" y="2201"/>
                    <a:pt x="616" y="2200"/>
                    <a:pt x="618" y="2198"/>
                  </a:cubicBezTo>
                  <a:cubicBezTo>
                    <a:pt x="619" y="2198"/>
                    <a:pt x="620" y="2197"/>
                    <a:pt x="621" y="2196"/>
                  </a:cubicBezTo>
                  <a:cubicBezTo>
                    <a:pt x="623" y="2195"/>
                    <a:pt x="624" y="2194"/>
                    <a:pt x="625" y="2193"/>
                  </a:cubicBezTo>
                  <a:cubicBezTo>
                    <a:pt x="627" y="2192"/>
                    <a:pt x="629" y="2191"/>
                    <a:pt x="631" y="2190"/>
                  </a:cubicBezTo>
                  <a:cubicBezTo>
                    <a:pt x="632" y="2189"/>
                    <a:pt x="632" y="2189"/>
                    <a:pt x="633" y="2188"/>
                  </a:cubicBezTo>
                  <a:cubicBezTo>
                    <a:pt x="639" y="2185"/>
                    <a:pt x="645" y="2181"/>
                    <a:pt x="652" y="2178"/>
                  </a:cubicBezTo>
                  <a:cubicBezTo>
                    <a:pt x="652" y="2178"/>
                    <a:pt x="653" y="2177"/>
                    <a:pt x="654" y="2177"/>
                  </a:cubicBezTo>
                  <a:cubicBezTo>
                    <a:pt x="657" y="2175"/>
                    <a:pt x="660" y="2174"/>
                    <a:pt x="663" y="2172"/>
                  </a:cubicBezTo>
                  <a:cubicBezTo>
                    <a:pt x="664" y="2171"/>
                    <a:pt x="664" y="2171"/>
                    <a:pt x="664" y="2171"/>
                  </a:cubicBezTo>
                  <a:cubicBezTo>
                    <a:pt x="668" y="2170"/>
                    <a:pt x="671" y="2168"/>
                    <a:pt x="675" y="2166"/>
                  </a:cubicBezTo>
                  <a:cubicBezTo>
                    <a:pt x="675" y="2166"/>
                    <a:pt x="676" y="2166"/>
                    <a:pt x="676" y="2166"/>
                  </a:cubicBezTo>
                  <a:cubicBezTo>
                    <a:pt x="679" y="2164"/>
                    <a:pt x="682" y="2163"/>
                    <a:pt x="685" y="2162"/>
                  </a:cubicBezTo>
                  <a:cubicBezTo>
                    <a:pt x="686" y="2162"/>
                    <a:pt x="686" y="2161"/>
                    <a:pt x="687" y="2161"/>
                  </a:cubicBezTo>
                  <a:cubicBezTo>
                    <a:pt x="687" y="2161"/>
                    <a:pt x="687" y="2161"/>
                    <a:pt x="687" y="2161"/>
                  </a:cubicBezTo>
                  <a:cubicBezTo>
                    <a:pt x="732" y="2143"/>
                    <a:pt x="781" y="2133"/>
                    <a:pt x="831" y="2133"/>
                  </a:cubicBezTo>
                  <a:cubicBezTo>
                    <a:pt x="863" y="2133"/>
                    <a:pt x="896" y="2137"/>
                    <a:pt x="929" y="2146"/>
                  </a:cubicBezTo>
                  <a:cubicBezTo>
                    <a:pt x="1028" y="2172"/>
                    <a:pt x="1108" y="2236"/>
                    <a:pt x="1157" y="2318"/>
                  </a:cubicBezTo>
                  <a:cubicBezTo>
                    <a:pt x="1158" y="2319"/>
                    <a:pt x="1158" y="2321"/>
                    <a:pt x="1159" y="2322"/>
                  </a:cubicBezTo>
                  <a:cubicBezTo>
                    <a:pt x="1160" y="2323"/>
                    <a:pt x="1161" y="2325"/>
                    <a:pt x="1161" y="2326"/>
                  </a:cubicBezTo>
                  <a:cubicBezTo>
                    <a:pt x="1162" y="2327"/>
                    <a:pt x="1163" y="2329"/>
                    <a:pt x="1164" y="2330"/>
                  </a:cubicBezTo>
                  <a:cubicBezTo>
                    <a:pt x="1165" y="2332"/>
                    <a:pt x="1166" y="2334"/>
                    <a:pt x="1167" y="2336"/>
                  </a:cubicBezTo>
                  <a:cubicBezTo>
                    <a:pt x="1167" y="2337"/>
                    <a:pt x="1168" y="2338"/>
                    <a:pt x="1168" y="2339"/>
                  </a:cubicBezTo>
                  <a:cubicBezTo>
                    <a:pt x="1169" y="2341"/>
                    <a:pt x="1170" y="2343"/>
                    <a:pt x="1171" y="2345"/>
                  </a:cubicBezTo>
                  <a:cubicBezTo>
                    <a:pt x="1172" y="2345"/>
                    <a:pt x="1172" y="2346"/>
                    <a:pt x="1172" y="2347"/>
                  </a:cubicBezTo>
                  <a:cubicBezTo>
                    <a:pt x="1173" y="2349"/>
                    <a:pt x="1175" y="2351"/>
                    <a:pt x="1176" y="2354"/>
                  </a:cubicBezTo>
                  <a:cubicBezTo>
                    <a:pt x="1176" y="2354"/>
                    <a:pt x="1176" y="2355"/>
                    <a:pt x="1176" y="2355"/>
                  </a:cubicBezTo>
                  <a:cubicBezTo>
                    <a:pt x="1177" y="2358"/>
                    <a:pt x="1178" y="2360"/>
                    <a:pt x="1180" y="2363"/>
                  </a:cubicBezTo>
                  <a:cubicBezTo>
                    <a:pt x="1180" y="2363"/>
                    <a:pt x="1180" y="2363"/>
                    <a:pt x="1180" y="2363"/>
                  </a:cubicBezTo>
                  <a:cubicBezTo>
                    <a:pt x="1188" y="2383"/>
                    <a:pt x="1195" y="2403"/>
                    <a:pt x="1200" y="2424"/>
                  </a:cubicBezTo>
                  <a:cubicBezTo>
                    <a:pt x="1200" y="2424"/>
                    <a:pt x="1200" y="2424"/>
                    <a:pt x="1200" y="2424"/>
                  </a:cubicBezTo>
                  <a:cubicBezTo>
                    <a:pt x="1201" y="2427"/>
                    <a:pt x="1201" y="2429"/>
                    <a:pt x="1202" y="2432"/>
                  </a:cubicBezTo>
                  <a:cubicBezTo>
                    <a:pt x="1202" y="2433"/>
                    <a:pt x="1202" y="2433"/>
                    <a:pt x="1202" y="2433"/>
                  </a:cubicBezTo>
                  <a:cubicBezTo>
                    <a:pt x="1202" y="2436"/>
                    <a:pt x="1203" y="2438"/>
                    <a:pt x="1204" y="2441"/>
                  </a:cubicBezTo>
                  <a:cubicBezTo>
                    <a:pt x="1204" y="2441"/>
                    <a:pt x="1204" y="2442"/>
                    <a:pt x="1204" y="2443"/>
                  </a:cubicBezTo>
                  <a:cubicBezTo>
                    <a:pt x="1204" y="2445"/>
                    <a:pt x="1205" y="2447"/>
                    <a:pt x="1205" y="2449"/>
                  </a:cubicBezTo>
                  <a:cubicBezTo>
                    <a:pt x="1206" y="2452"/>
                    <a:pt x="1206" y="2452"/>
                    <a:pt x="1206" y="2452"/>
                  </a:cubicBezTo>
                  <a:cubicBezTo>
                    <a:pt x="1206" y="2454"/>
                    <a:pt x="1206" y="2456"/>
                    <a:pt x="1206" y="2458"/>
                  </a:cubicBezTo>
                  <a:cubicBezTo>
                    <a:pt x="1207" y="2460"/>
                    <a:pt x="1207" y="2461"/>
                    <a:pt x="1207" y="2462"/>
                  </a:cubicBezTo>
                  <a:cubicBezTo>
                    <a:pt x="1207" y="2464"/>
                    <a:pt x="1207" y="2465"/>
                    <a:pt x="1208" y="2467"/>
                  </a:cubicBezTo>
                  <a:cubicBezTo>
                    <a:pt x="1208" y="2469"/>
                    <a:pt x="1208" y="2470"/>
                    <a:pt x="1208" y="2472"/>
                  </a:cubicBezTo>
                  <a:cubicBezTo>
                    <a:pt x="1208" y="2473"/>
                    <a:pt x="1208" y="2474"/>
                    <a:pt x="1208" y="2476"/>
                  </a:cubicBezTo>
                  <a:cubicBezTo>
                    <a:pt x="1209" y="2478"/>
                    <a:pt x="1209" y="2480"/>
                    <a:pt x="1209" y="2482"/>
                  </a:cubicBezTo>
                  <a:cubicBezTo>
                    <a:pt x="1209" y="2483"/>
                    <a:pt x="1209" y="2484"/>
                    <a:pt x="1209" y="2484"/>
                  </a:cubicBezTo>
                  <a:cubicBezTo>
                    <a:pt x="1209" y="2487"/>
                    <a:pt x="1210" y="2489"/>
                    <a:pt x="1210" y="2492"/>
                  </a:cubicBezTo>
                  <a:cubicBezTo>
                    <a:pt x="1210" y="2492"/>
                    <a:pt x="1210" y="2493"/>
                    <a:pt x="1210" y="2493"/>
                  </a:cubicBezTo>
                  <a:cubicBezTo>
                    <a:pt x="1210" y="2496"/>
                    <a:pt x="1210" y="2499"/>
                    <a:pt x="1210" y="2502"/>
                  </a:cubicBezTo>
                  <a:close/>
                  <a:moveTo>
                    <a:pt x="1162" y="1484"/>
                  </a:moveTo>
                  <a:cubicBezTo>
                    <a:pt x="1161" y="1485"/>
                    <a:pt x="1160" y="1487"/>
                    <a:pt x="1159" y="1489"/>
                  </a:cubicBezTo>
                  <a:cubicBezTo>
                    <a:pt x="1159" y="1490"/>
                    <a:pt x="1158" y="1491"/>
                    <a:pt x="1157" y="1492"/>
                  </a:cubicBezTo>
                  <a:cubicBezTo>
                    <a:pt x="1156" y="1493"/>
                    <a:pt x="1156" y="1495"/>
                    <a:pt x="1155" y="1496"/>
                  </a:cubicBezTo>
                  <a:cubicBezTo>
                    <a:pt x="1154" y="1498"/>
                    <a:pt x="1153" y="1500"/>
                    <a:pt x="1151" y="1501"/>
                  </a:cubicBezTo>
                  <a:cubicBezTo>
                    <a:pt x="1151" y="1502"/>
                    <a:pt x="1150" y="1503"/>
                    <a:pt x="1150" y="1504"/>
                  </a:cubicBezTo>
                  <a:cubicBezTo>
                    <a:pt x="1148" y="1506"/>
                    <a:pt x="1147" y="1508"/>
                    <a:pt x="1146" y="1510"/>
                  </a:cubicBezTo>
                  <a:cubicBezTo>
                    <a:pt x="1145" y="1511"/>
                    <a:pt x="1145" y="1511"/>
                    <a:pt x="1145" y="1512"/>
                  </a:cubicBezTo>
                  <a:cubicBezTo>
                    <a:pt x="1143" y="1514"/>
                    <a:pt x="1142" y="1516"/>
                    <a:pt x="1140" y="1518"/>
                  </a:cubicBezTo>
                  <a:cubicBezTo>
                    <a:pt x="1140" y="1519"/>
                    <a:pt x="1140" y="1519"/>
                    <a:pt x="1140" y="1519"/>
                  </a:cubicBezTo>
                  <a:cubicBezTo>
                    <a:pt x="1138" y="1522"/>
                    <a:pt x="1136" y="1524"/>
                    <a:pt x="1135" y="1526"/>
                  </a:cubicBezTo>
                  <a:cubicBezTo>
                    <a:pt x="1134" y="1527"/>
                    <a:pt x="1134" y="1527"/>
                    <a:pt x="1134" y="1527"/>
                  </a:cubicBezTo>
                  <a:cubicBezTo>
                    <a:pt x="1121" y="1544"/>
                    <a:pt x="1107" y="1560"/>
                    <a:pt x="1092" y="1574"/>
                  </a:cubicBezTo>
                  <a:cubicBezTo>
                    <a:pt x="1092" y="1574"/>
                    <a:pt x="1092" y="1574"/>
                    <a:pt x="1092" y="1574"/>
                  </a:cubicBezTo>
                  <a:cubicBezTo>
                    <a:pt x="1090" y="1576"/>
                    <a:pt x="1088" y="1578"/>
                    <a:pt x="1085" y="1580"/>
                  </a:cubicBezTo>
                  <a:cubicBezTo>
                    <a:pt x="1085" y="1580"/>
                    <a:pt x="1085" y="1581"/>
                    <a:pt x="1085" y="1581"/>
                  </a:cubicBezTo>
                  <a:cubicBezTo>
                    <a:pt x="1083" y="1583"/>
                    <a:pt x="1081" y="1584"/>
                    <a:pt x="1079" y="1586"/>
                  </a:cubicBezTo>
                  <a:cubicBezTo>
                    <a:pt x="1078" y="1586"/>
                    <a:pt x="1078" y="1587"/>
                    <a:pt x="1077" y="1587"/>
                  </a:cubicBezTo>
                  <a:cubicBezTo>
                    <a:pt x="1076" y="1589"/>
                    <a:pt x="1074" y="1590"/>
                    <a:pt x="1072" y="1592"/>
                  </a:cubicBezTo>
                  <a:cubicBezTo>
                    <a:pt x="1071" y="1592"/>
                    <a:pt x="1071" y="1593"/>
                    <a:pt x="1070" y="1594"/>
                  </a:cubicBezTo>
                  <a:cubicBezTo>
                    <a:pt x="1068" y="1595"/>
                    <a:pt x="1067" y="1596"/>
                    <a:pt x="1065" y="1597"/>
                  </a:cubicBezTo>
                  <a:cubicBezTo>
                    <a:pt x="1064" y="1598"/>
                    <a:pt x="1063" y="1599"/>
                    <a:pt x="1062" y="1600"/>
                  </a:cubicBezTo>
                  <a:cubicBezTo>
                    <a:pt x="1061" y="1601"/>
                    <a:pt x="1060" y="1602"/>
                    <a:pt x="1058" y="1602"/>
                  </a:cubicBezTo>
                  <a:cubicBezTo>
                    <a:pt x="1057" y="1604"/>
                    <a:pt x="1055" y="1605"/>
                    <a:pt x="1054" y="1606"/>
                  </a:cubicBezTo>
                  <a:cubicBezTo>
                    <a:pt x="1053" y="1606"/>
                    <a:pt x="1052" y="1607"/>
                    <a:pt x="1051" y="1608"/>
                  </a:cubicBezTo>
                  <a:cubicBezTo>
                    <a:pt x="1049" y="1609"/>
                    <a:pt x="1048" y="1610"/>
                    <a:pt x="1046" y="1611"/>
                  </a:cubicBezTo>
                  <a:cubicBezTo>
                    <a:pt x="1045" y="1612"/>
                    <a:pt x="1045" y="1612"/>
                    <a:pt x="1044" y="1613"/>
                  </a:cubicBezTo>
                  <a:cubicBezTo>
                    <a:pt x="1042" y="1614"/>
                    <a:pt x="1040" y="1615"/>
                    <a:pt x="1038" y="1617"/>
                  </a:cubicBezTo>
                  <a:cubicBezTo>
                    <a:pt x="1037" y="1617"/>
                    <a:pt x="1037" y="1617"/>
                    <a:pt x="1037" y="1618"/>
                  </a:cubicBezTo>
                  <a:cubicBezTo>
                    <a:pt x="1034" y="1619"/>
                    <a:pt x="1032" y="1621"/>
                    <a:pt x="1030" y="1622"/>
                  </a:cubicBezTo>
                  <a:cubicBezTo>
                    <a:pt x="1029" y="1622"/>
                    <a:pt x="1029" y="1622"/>
                    <a:pt x="1029" y="1622"/>
                  </a:cubicBezTo>
                  <a:cubicBezTo>
                    <a:pt x="1014" y="1632"/>
                    <a:pt x="998" y="1640"/>
                    <a:pt x="981" y="1647"/>
                  </a:cubicBezTo>
                  <a:cubicBezTo>
                    <a:pt x="981" y="1647"/>
                    <a:pt x="981" y="1647"/>
                    <a:pt x="981" y="1647"/>
                  </a:cubicBezTo>
                  <a:cubicBezTo>
                    <a:pt x="978" y="1649"/>
                    <a:pt x="975" y="1650"/>
                    <a:pt x="972" y="1651"/>
                  </a:cubicBezTo>
                  <a:cubicBezTo>
                    <a:pt x="972" y="1651"/>
                    <a:pt x="972" y="1651"/>
                    <a:pt x="972" y="1651"/>
                  </a:cubicBezTo>
                  <a:cubicBezTo>
                    <a:pt x="969" y="1652"/>
                    <a:pt x="967" y="1653"/>
                    <a:pt x="964" y="1654"/>
                  </a:cubicBezTo>
                  <a:cubicBezTo>
                    <a:pt x="964" y="1654"/>
                    <a:pt x="963" y="1654"/>
                    <a:pt x="963" y="1655"/>
                  </a:cubicBezTo>
                  <a:cubicBezTo>
                    <a:pt x="960" y="1655"/>
                    <a:pt x="958" y="1656"/>
                    <a:pt x="956" y="1657"/>
                  </a:cubicBezTo>
                  <a:cubicBezTo>
                    <a:pt x="955" y="1657"/>
                    <a:pt x="954" y="1658"/>
                    <a:pt x="953" y="1658"/>
                  </a:cubicBezTo>
                  <a:cubicBezTo>
                    <a:pt x="951" y="1659"/>
                    <a:pt x="949" y="1659"/>
                    <a:pt x="947" y="1660"/>
                  </a:cubicBezTo>
                  <a:cubicBezTo>
                    <a:pt x="946" y="1660"/>
                    <a:pt x="944" y="1661"/>
                    <a:pt x="943" y="1661"/>
                  </a:cubicBezTo>
                  <a:cubicBezTo>
                    <a:pt x="941" y="1662"/>
                    <a:pt x="940" y="1662"/>
                    <a:pt x="938" y="1663"/>
                  </a:cubicBezTo>
                  <a:cubicBezTo>
                    <a:pt x="936" y="1663"/>
                    <a:pt x="933" y="1664"/>
                    <a:pt x="931" y="1665"/>
                  </a:cubicBezTo>
                  <a:cubicBezTo>
                    <a:pt x="930" y="1665"/>
                    <a:pt x="930" y="1665"/>
                    <a:pt x="929" y="1665"/>
                  </a:cubicBezTo>
                  <a:cubicBezTo>
                    <a:pt x="927" y="1666"/>
                    <a:pt x="927" y="1666"/>
                    <a:pt x="927" y="1666"/>
                  </a:cubicBezTo>
                  <a:cubicBezTo>
                    <a:pt x="924" y="1666"/>
                    <a:pt x="922" y="1667"/>
                    <a:pt x="920" y="1667"/>
                  </a:cubicBezTo>
                  <a:cubicBezTo>
                    <a:pt x="918" y="1668"/>
                    <a:pt x="916" y="1668"/>
                    <a:pt x="915" y="1669"/>
                  </a:cubicBezTo>
                  <a:cubicBezTo>
                    <a:pt x="913" y="1669"/>
                    <a:pt x="912" y="1669"/>
                    <a:pt x="911" y="1670"/>
                  </a:cubicBezTo>
                  <a:cubicBezTo>
                    <a:pt x="909" y="1670"/>
                    <a:pt x="907" y="1670"/>
                    <a:pt x="904" y="1671"/>
                  </a:cubicBezTo>
                  <a:cubicBezTo>
                    <a:pt x="904" y="1671"/>
                    <a:pt x="903" y="1671"/>
                    <a:pt x="902" y="1671"/>
                  </a:cubicBezTo>
                  <a:cubicBezTo>
                    <a:pt x="900" y="1672"/>
                    <a:pt x="897" y="1672"/>
                    <a:pt x="894" y="1673"/>
                  </a:cubicBezTo>
                  <a:cubicBezTo>
                    <a:pt x="894" y="1673"/>
                    <a:pt x="894" y="1673"/>
                    <a:pt x="893" y="1673"/>
                  </a:cubicBezTo>
                  <a:cubicBezTo>
                    <a:pt x="890" y="1673"/>
                    <a:pt x="888" y="1674"/>
                    <a:pt x="885" y="1674"/>
                  </a:cubicBezTo>
                  <a:cubicBezTo>
                    <a:pt x="885" y="1674"/>
                    <a:pt x="885" y="1674"/>
                    <a:pt x="884" y="1674"/>
                  </a:cubicBezTo>
                  <a:cubicBezTo>
                    <a:pt x="866" y="1677"/>
                    <a:pt x="849" y="1678"/>
                    <a:pt x="831" y="1678"/>
                  </a:cubicBezTo>
                  <a:cubicBezTo>
                    <a:pt x="824" y="1678"/>
                    <a:pt x="818" y="1678"/>
                    <a:pt x="812" y="1678"/>
                  </a:cubicBezTo>
                  <a:cubicBezTo>
                    <a:pt x="812" y="1678"/>
                    <a:pt x="812" y="1678"/>
                    <a:pt x="811" y="1678"/>
                  </a:cubicBezTo>
                  <a:cubicBezTo>
                    <a:pt x="809" y="1678"/>
                    <a:pt x="806" y="1677"/>
                    <a:pt x="803" y="1677"/>
                  </a:cubicBezTo>
                  <a:cubicBezTo>
                    <a:pt x="803" y="1677"/>
                    <a:pt x="802" y="1677"/>
                    <a:pt x="802" y="1677"/>
                  </a:cubicBezTo>
                  <a:cubicBezTo>
                    <a:pt x="799" y="1677"/>
                    <a:pt x="797" y="1677"/>
                    <a:pt x="794" y="1676"/>
                  </a:cubicBezTo>
                  <a:cubicBezTo>
                    <a:pt x="793" y="1676"/>
                    <a:pt x="793" y="1676"/>
                    <a:pt x="792" y="1676"/>
                  </a:cubicBezTo>
                  <a:cubicBezTo>
                    <a:pt x="790" y="1676"/>
                    <a:pt x="788" y="1676"/>
                    <a:pt x="785" y="1675"/>
                  </a:cubicBezTo>
                  <a:cubicBezTo>
                    <a:pt x="784" y="1675"/>
                    <a:pt x="783" y="1675"/>
                    <a:pt x="782" y="1675"/>
                  </a:cubicBezTo>
                  <a:cubicBezTo>
                    <a:pt x="780" y="1675"/>
                    <a:pt x="779" y="1675"/>
                    <a:pt x="777" y="1674"/>
                  </a:cubicBezTo>
                  <a:cubicBezTo>
                    <a:pt x="775" y="1674"/>
                    <a:pt x="774" y="1674"/>
                    <a:pt x="772" y="1674"/>
                  </a:cubicBezTo>
                  <a:cubicBezTo>
                    <a:pt x="771" y="1673"/>
                    <a:pt x="769" y="1673"/>
                    <a:pt x="768" y="1673"/>
                  </a:cubicBezTo>
                  <a:cubicBezTo>
                    <a:pt x="766" y="1673"/>
                    <a:pt x="764" y="1672"/>
                    <a:pt x="762" y="1672"/>
                  </a:cubicBezTo>
                  <a:cubicBezTo>
                    <a:pt x="761" y="1672"/>
                    <a:pt x="760" y="1672"/>
                    <a:pt x="759" y="1671"/>
                  </a:cubicBezTo>
                  <a:cubicBezTo>
                    <a:pt x="757" y="1671"/>
                    <a:pt x="755" y="1671"/>
                    <a:pt x="753" y="1670"/>
                  </a:cubicBezTo>
                  <a:cubicBezTo>
                    <a:pt x="752" y="1670"/>
                    <a:pt x="751" y="1670"/>
                    <a:pt x="751" y="1670"/>
                  </a:cubicBezTo>
                  <a:cubicBezTo>
                    <a:pt x="748" y="1669"/>
                    <a:pt x="746" y="1668"/>
                    <a:pt x="743" y="1668"/>
                  </a:cubicBezTo>
                  <a:cubicBezTo>
                    <a:pt x="743" y="1668"/>
                    <a:pt x="743" y="1668"/>
                    <a:pt x="742" y="1668"/>
                  </a:cubicBezTo>
                  <a:cubicBezTo>
                    <a:pt x="739" y="1667"/>
                    <a:pt x="737" y="1666"/>
                    <a:pt x="734" y="1666"/>
                  </a:cubicBezTo>
                  <a:cubicBezTo>
                    <a:pt x="734" y="1666"/>
                    <a:pt x="734" y="1665"/>
                    <a:pt x="734" y="1665"/>
                  </a:cubicBezTo>
                  <a:cubicBezTo>
                    <a:pt x="731" y="1665"/>
                    <a:pt x="728" y="1664"/>
                    <a:pt x="725" y="1663"/>
                  </a:cubicBezTo>
                  <a:cubicBezTo>
                    <a:pt x="725" y="1663"/>
                    <a:pt x="725" y="1663"/>
                    <a:pt x="725" y="1663"/>
                  </a:cubicBezTo>
                  <a:cubicBezTo>
                    <a:pt x="722" y="1662"/>
                    <a:pt x="719" y="1661"/>
                    <a:pt x="716" y="1660"/>
                  </a:cubicBezTo>
                  <a:cubicBezTo>
                    <a:pt x="716" y="1660"/>
                    <a:pt x="716" y="1660"/>
                    <a:pt x="716" y="1660"/>
                  </a:cubicBezTo>
                  <a:cubicBezTo>
                    <a:pt x="713" y="1659"/>
                    <a:pt x="710" y="1659"/>
                    <a:pt x="708" y="1658"/>
                  </a:cubicBezTo>
                  <a:cubicBezTo>
                    <a:pt x="708" y="1657"/>
                    <a:pt x="707" y="1657"/>
                    <a:pt x="707" y="1657"/>
                  </a:cubicBezTo>
                  <a:cubicBezTo>
                    <a:pt x="705" y="1657"/>
                    <a:pt x="702" y="1656"/>
                    <a:pt x="699" y="1654"/>
                  </a:cubicBezTo>
                  <a:cubicBezTo>
                    <a:pt x="699" y="1654"/>
                    <a:pt x="699" y="1654"/>
                    <a:pt x="699" y="1654"/>
                  </a:cubicBezTo>
                  <a:cubicBezTo>
                    <a:pt x="696" y="1653"/>
                    <a:pt x="693" y="1652"/>
                    <a:pt x="691" y="1651"/>
                  </a:cubicBezTo>
                  <a:cubicBezTo>
                    <a:pt x="690" y="1651"/>
                    <a:pt x="690" y="1651"/>
                    <a:pt x="690" y="1651"/>
                  </a:cubicBezTo>
                  <a:cubicBezTo>
                    <a:pt x="687" y="1650"/>
                    <a:pt x="685" y="1649"/>
                    <a:pt x="683" y="1648"/>
                  </a:cubicBezTo>
                  <a:cubicBezTo>
                    <a:pt x="682" y="1648"/>
                    <a:pt x="681" y="1647"/>
                    <a:pt x="681" y="1647"/>
                  </a:cubicBezTo>
                  <a:cubicBezTo>
                    <a:pt x="679" y="1646"/>
                    <a:pt x="676" y="1645"/>
                    <a:pt x="674" y="1644"/>
                  </a:cubicBezTo>
                  <a:cubicBezTo>
                    <a:pt x="673" y="1644"/>
                    <a:pt x="673" y="1643"/>
                    <a:pt x="672" y="1643"/>
                  </a:cubicBezTo>
                  <a:cubicBezTo>
                    <a:pt x="670" y="1642"/>
                    <a:pt x="668" y="1641"/>
                    <a:pt x="666" y="1640"/>
                  </a:cubicBezTo>
                  <a:cubicBezTo>
                    <a:pt x="665" y="1640"/>
                    <a:pt x="664" y="1639"/>
                    <a:pt x="662" y="1638"/>
                  </a:cubicBezTo>
                  <a:cubicBezTo>
                    <a:pt x="661" y="1638"/>
                    <a:pt x="659" y="1637"/>
                    <a:pt x="658" y="1636"/>
                  </a:cubicBezTo>
                  <a:cubicBezTo>
                    <a:pt x="656" y="1635"/>
                    <a:pt x="654" y="1634"/>
                    <a:pt x="652" y="1633"/>
                  </a:cubicBezTo>
                  <a:cubicBezTo>
                    <a:pt x="651" y="1633"/>
                    <a:pt x="651" y="1632"/>
                    <a:pt x="650" y="1632"/>
                  </a:cubicBezTo>
                  <a:cubicBezTo>
                    <a:pt x="644" y="1629"/>
                    <a:pt x="639" y="1626"/>
                    <a:pt x="633" y="1622"/>
                  </a:cubicBezTo>
                  <a:cubicBezTo>
                    <a:pt x="632" y="1622"/>
                    <a:pt x="632" y="1621"/>
                    <a:pt x="631" y="1621"/>
                  </a:cubicBezTo>
                  <a:cubicBezTo>
                    <a:pt x="629" y="1620"/>
                    <a:pt x="627" y="1619"/>
                    <a:pt x="625" y="1617"/>
                  </a:cubicBezTo>
                  <a:cubicBezTo>
                    <a:pt x="624" y="1617"/>
                    <a:pt x="623" y="1616"/>
                    <a:pt x="621" y="1615"/>
                  </a:cubicBezTo>
                  <a:cubicBezTo>
                    <a:pt x="620" y="1614"/>
                    <a:pt x="619" y="1613"/>
                    <a:pt x="618" y="1612"/>
                  </a:cubicBezTo>
                  <a:cubicBezTo>
                    <a:pt x="616" y="1611"/>
                    <a:pt x="614" y="1610"/>
                    <a:pt x="612" y="1609"/>
                  </a:cubicBezTo>
                  <a:cubicBezTo>
                    <a:pt x="612" y="1608"/>
                    <a:pt x="611" y="1608"/>
                    <a:pt x="610" y="1607"/>
                  </a:cubicBezTo>
                  <a:cubicBezTo>
                    <a:pt x="608" y="1606"/>
                    <a:pt x="606" y="1604"/>
                    <a:pt x="604" y="1603"/>
                  </a:cubicBezTo>
                  <a:cubicBezTo>
                    <a:pt x="604" y="1603"/>
                    <a:pt x="604" y="1602"/>
                    <a:pt x="603" y="1602"/>
                  </a:cubicBezTo>
                  <a:cubicBezTo>
                    <a:pt x="601" y="1600"/>
                    <a:pt x="599" y="1599"/>
                    <a:pt x="597" y="1597"/>
                  </a:cubicBezTo>
                  <a:cubicBezTo>
                    <a:pt x="596" y="1597"/>
                    <a:pt x="596" y="1597"/>
                    <a:pt x="596" y="1597"/>
                  </a:cubicBezTo>
                  <a:cubicBezTo>
                    <a:pt x="594" y="1595"/>
                    <a:pt x="591" y="1593"/>
                    <a:pt x="589" y="1591"/>
                  </a:cubicBezTo>
                  <a:cubicBezTo>
                    <a:pt x="589" y="1591"/>
                    <a:pt x="589" y="1591"/>
                    <a:pt x="589" y="1591"/>
                  </a:cubicBezTo>
                  <a:cubicBezTo>
                    <a:pt x="580" y="1583"/>
                    <a:pt x="571" y="1575"/>
                    <a:pt x="562" y="1566"/>
                  </a:cubicBezTo>
                  <a:cubicBezTo>
                    <a:pt x="560" y="1564"/>
                    <a:pt x="558" y="1562"/>
                    <a:pt x="556" y="1560"/>
                  </a:cubicBezTo>
                  <a:cubicBezTo>
                    <a:pt x="556" y="1560"/>
                    <a:pt x="556" y="1560"/>
                    <a:pt x="555" y="1560"/>
                  </a:cubicBezTo>
                  <a:cubicBezTo>
                    <a:pt x="554" y="1558"/>
                    <a:pt x="552" y="1556"/>
                    <a:pt x="550" y="1553"/>
                  </a:cubicBezTo>
                  <a:cubicBezTo>
                    <a:pt x="550" y="1553"/>
                    <a:pt x="549" y="1553"/>
                    <a:pt x="549" y="1552"/>
                  </a:cubicBezTo>
                  <a:cubicBezTo>
                    <a:pt x="547" y="1551"/>
                    <a:pt x="546" y="1549"/>
                    <a:pt x="544" y="1547"/>
                  </a:cubicBezTo>
                  <a:cubicBezTo>
                    <a:pt x="544" y="1546"/>
                    <a:pt x="543" y="1546"/>
                    <a:pt x="543" y="1545"/>
                  </a:cubicBezTo>
                  <a:cubicBezTo>
                    <a:pt x="541" y="1544"/>
                    <a:pt x="540" y="1542"/>
                    <a:pt x="538" y="1540"/>
                  </a:cubicBezTo>
                  <a:cubicBezTo>
                    <a:pt x="538" y="1539"/>
                    <a:pt x="537" y="1538"/>
                    <a:pt x="536" y="1538"/>
                  </a:cubicBezTo>
                  <a:cubicBezTo>
                    <a:pt x="535" y="1536"/>
                    <a:pt x="534" y="1535"/>
                    <a:pt x="533" y="1533"/>
                  </a:cubicBezTo>
                  <a:cubicBezTo>
                    <a:pt x="532" y="1532"/>
                    <a:pt x="531" y="1531"/>
                    <a:pt x="530" y="1530"/>
                  </a:cubicBezTo>
                  <a:cubicBezTo>
                    <a:pt x="529" y="1529"/>
                    <a:pt x="528" y="1527"/>
                    <a:pt x="527" y="1526"/>
                  </a:cubicBezTo>
                  <a:cubicBezTo>
                    <a:pt x="526" y="1525"/>
                    <a:pt x="525" y="1523"/>
                    <a:pt x="524" y="1522"/>
                  </a:cubicBezTo>
                  <a:cubicBezTo>
                    <a:pt x="524" y="1521"/>
                    <a:pt x="523" y="1520"/>
                    <a:pt x="522" y="1519"/>
                  </a:cubicBezTo>
                  <a:cubicBezTo>
                    <a:pt x="521" y="1517"/>
                    <a:pt x="520" y="1516"/>
                    <a:pt x="518" y="1514"/>
                  </a:cubicBezTo>
                  <a:cubicBezTo>
                    <a:pt x="518" y="1513"/>
                    <a:pt x="518" y="1513"/>
                    <a:pt x="517" y="1512"/>
                  </a:cubicBezTo>
                  <a:cubicBezTo>
                    <a:pt x="516" y="1510"/>
                    <a:pt x="514" y="1508"/>
                    <a:pt x="513" y="1506"/>
                  </a:cubicBezTo>
                  <a:cubicBezTo>
                    <a:pt x="513" y="1505"/>
                    <a:pt x="513" y="1505"/>
                    <a:pt x="512" y="1505"/>
                  </a:cubicBezTo>
                  <a:cubicBezTo>
                    <a:pt x="511" y="1502"/>
                    <a:pt x="509" y="1500"/>
                    <a:pt x="508" y="1497"/>
                  </a:cubicBezTo>
                  <a:cubicBezTo>
                    <a:pt x="508" y="1497"/>
                    <a:pt x="508" y="1497"/>
                    <a:pt x="508" y="1497"/>
                  </a:cubicBezTo>
                  <a:cubicBezTo>
                    <a:pt x="498" y="1482"/>
                    <a:pt x="490" y="1466"/>
                    <a:pt x="483" y="1449"/>
                  </a:cubicBezTo>
                  <a:cubicBezTo>
                    <a:pt x="482" y="1448"/>
                    <a:pt x="482" y="1448"/>
                    <a:pt x="482" y="1448"/>
                  </a:cubicBezTo>
                  <a:cubicBezTo>
                    <a:pt x="481" y="1446"/>
                    <a:pt x="480" y="1443"/>
                    <a:pt x="479" y="1440"/>
                  </a:cubicBezTo>
                  <a:cubicBezTo>
                    <a:pt x="479" y="1440"/>
                    <a:pt x="479" y="1440"/>
                    <a:pt x="479" y="1439"/>
                  </a:cubicBezTo>
                  <a:cubicBezTo>
                    <a:pt x="478" y="1437"/>
                    <a:pt x="477" y="1435"/>
                    <a:pt x="476" y="1432"/>
                  </a:cubicBezTo>
                  <a:cubicBezTo>
                    <a:pt x="476" y="1431"/>
                    <a:pt x="475" y="1431"/>
                    <a:pt x="475" y="1430"/>
                  </a:cubicBezTo>
                  <a:cubicBezTo>
                    <a:pt x="474" y="1428"/>
                    <a:pt x="474" y="1426"/>
                    <a:pt x="473" y="1424"/>
                  </a:cubicBezTo>
                  <a:cubicBezTo>
                    <a:pt x="473" y="1423"/>
                    <a:pt x="472" y="1421"/>
                    <a:pt x="472" y="1420"/>
                  </a:cubicBezTo>
                  <a:cubicBezTo>
                    <a:pt x="471" y="1419"/>
                    <a:pt x="471" y="1417"/>
                    <a:pt x="470" y="1415"/>
                  </a:cubicBezTo>
                  <a:cubicBezTo>
                    <a:pt x="469" y="1413"/>
                    <a:pt x="469" y="1412"/>
                    <a:pt x="468" y="1410"/>
                  </a:cubicBezTo>
                  <a:cubicBezTo>
                    <a:pt x="468" y="1409"/>
                    <a:pt x="468" y="1407"/>
                    <a:pt x="467" y="1406"/>
                  </a:cubicBezTo>
                  <a:cubicBezTo>
                    <a:pt x="465" y="1399"/>
                    <a:pt x="464" y="1393"/>
                    <a:pt x="462" y="1386"/>
                  </a:cubicBezTo>
                  <a:cubicBezTo>
                    <a:pt x="461" y="1383"/>
                    <a:pt x="461" y="1383"/>
                    <a:pt x="461" y="1383"/>
                  </a:cubicBezTo>
                  <a:cubicBezTo>
                    <a:pt x="461" y="1380"/>
                    <a:pt x="460" y="1377"/>
                    <a:pt x="459" y="1374"/>
                  </a:cubicBezTo>
                  <a:cubicBezTo>
                    <a:pt x="459" y="1372"/>
                    <a:pt x="459" y="1372"/>
                    <a:pt x="459" y="1372"/>
                  </a:cubicBezTo>
                  <a:cubicBezTo>
                    <a:pt x="458" y="1368"/>
                    <a:pt x="457" y="1364"/>
                    <a:pt x="457" y="1360"/>
                  </a:cubicBezTo>
                  <a:cubicBezTo>
                    <a:pt x="457" y="1359"/>
                    <a:pt x="457" y="1359"/>
                    <a:pt x="457" y="1359"/>
                  </a:cubicBezTo>
                  <a:cubicBezTo>
                    <a:pt x="456" y="1356"/>
                    <a:pt x="456" y="1352"/>
                    <a:pt x="455" y="1349"/>
                  </a:cubicBezTo>
                  <a:cubicBezTo>
                    <a:pt x="455" y="1348"/>
                    <a:pt x="455" y="1348"/>
                    <a:pt x="455" y="1348"/>
                  </a:cubicBezTo>
                  <a:cubicBezTo>
                    <a:pt x="455" y="1348"/>
                    <a:pt x="455" y="1348"/>
                    <a:pt x="455" y="1348"/>
                  </a:cubicBezTo>
                  <a:cubicBezTo>
                    <a:pt x="445" y="1268"/>
                    <a:pt x="459" y="1184"/>
                    <a:pt x="503" y="1109"/>
                  </a:cubicBezTo>
                  <a:cubicBezTo>
                    <a:pt x="554" y="1020"/>
                    <a:pt x="637" y="960"/>
                    <a:pt x="729" y="934"/>
                  </a:cubicBezTo>
                  <a:cubicBezTo>
                    <a:pt x="730" y="933"/>
                    <a:pt x="731" y="933"/>
                    <a:pt x="733" y="933"/>
                  </a:cubicBezTo>
                  <a:cubicBezTo>
                    <a:pt x="734" y="932"/>
                    <a:pt x="735" y="932"/>
                    <a:pt x="736" y="932"/>
                  </a:cubicBezTo>
                  <a:cubicBezTo>
                    <a:pt x="738" y="931"/>
                    <a:pt x="740" y="931"/>
                    <a:pt x="742" y="930"/>
                  </a:cubicBezTo>
                  <a:cubicBezTo>
                    <a:pt x="744" y="930"/>
                    <a:pt x="746" y="930"/>
                    <a:pt x="747" y="929"/>
                  </a:cubicBezTo>
                  <a:cubicBezTo>
                    <a:pt x="749" y="929"/>
                    <a:pt x="750" y="929"/>
                    <a:pt x="751" y="928"/>
                  </a:cubicBezTo>
                  <a:cubicBezTo>
                    <a:pt x="753" y="928"/>
                    <a:pt x="755" y="927"/>
                    <a:pt x="758" y="927"/>
                  </a:cubicBezTo>
                  <a:cubicBezTo>
                    <a:pt x="758" y="927"/>
                    <a:pt x="759" y="927"/>
                    <a:pt x="760" y="927"/>
                  </a:cubicBezTo>
                  <a:cubicBezTo>
                    <a:pt x="762" y="926"/>
                    <a:pt x="765" y="926"/>
                    <a:pt x="767" y="925"/>
                  </a:cubicBezTo>
                  <a:cubicBezTo>
                    <a:pt x="768" y="925"/>
                    <a:pt x="768" y="925"/>
                    <a:pt x="769" y="925"/>
                  </a:cubicBezTo>
                  <a:cubicBezTo>
                    <a:pt x="771" y="924"/>
                    <a:pt x="774" y="924"/>
                    <a:pt x="777" y="924"/>
                  </a:cubicBezTo>
                  <a:cubicBezTo>
                    <a:pt x="777" y="924"/>
                    <a:pt x="777" y="924"/>
                    <a:pt x="777" y="924"/>
                  </a:cubicBezTo>
                  <a:cubicBezTo>
                    <a:pt x="796" y="921"/>
                    <a:pt x="813" y="920"/>
                    <a:pt x="831" y="920"/>
                  </a:cubicBezTo>
                  <a:cubicBezTo>
                    <a:pt x="838" y="920"/>
                    <a:pt x="844" y="920"/>
                    <a:pt x="850" y="920"/>
                  </a:cubicBezTo>
                  <a:cubicBezTo>
                    <a:pt x="850" y="920"/>
                    <a:pt x="850" y="920"/>
                    <a:pt x="851" y="920"/>
                  </a:cubicBezTo>
                  <a:cubicBezTo>
                    <a:pt x="853" y="920"/>
                    <a:pt x="856" y="921"/>
                    <a:pt x="859" y="921"/>
                  </a:cubicBezTo>
                  <a:cubicBezTo>
                    <a:pt x="859" y="921"/>
                    <a:pt x="860" y="921"/>
                    <a:pt x="860" y="921"/>
                  </a:cubicBezTo>
                  <a:cubicBezTo>
                    <a:pt x="863" y="921"/>
                    <a:pt x="865" y="921"/>
                    <a:pt x="868" y="921"/>
                  </a:cubicBezTo>
                  <a:cubicBezTo>
                    <a:pt x="868" y="922"/>
                    <a:pt x="869" y="922"/>
                    <a:pt x="870" y="922"/>
                  </a:cubicBezTo>
                  <a:cubicBezTo>
                    <a:pt x="872" y="922"/>
                    <a:pt x="874" y="922"/>
                    <a:pt x="876" y="922"/>
                  </a:cubicBezTo>
                  <a:cubicBezTo>
                    <a:pt x="878" y="923"/>
                    <a:pt x="879" y="923"/>
                    <a:pt x="880" y="923"/>
                  </a:cubicBezTo>
                  <a:cubicBezTo>
                    <a:pt x="882" y="923"/>
                    <a:pt x="883" y="923"/>
                    <a:pt x="885" y="924"/>
                  </a:cubicBezTo>
                  <a:cubicBezTo>
                    <a:pt x="887" y="924"/>
                    <a:pt x="888" y="924"/>
                    <a:pt x="890" y="924"/>
                  </a:cubicBezTo>
                  <a:cubicBezTo>
                    <a:pt x="891" y="925"/>
                    <a:pt x="892" y="925"/>
                    <a:pt x="894" y="925"/>
                  </a:cubicBezTo>
                  <a:cubicBezTo>
                    <a:pt x="896" y="925"/>
                    <a:pt x="898" y="926"/>
                    <a:pt x="900" y="926"/>
                  </a:cubicBezTo>
                  <a:cubicBezTo>
                    <a:pt x="901" y="926"/>
                    <a:pt x="901" y="926"/>
                    <a:pt x="902" y="926"/>
                  </a:cubicBezTo>
                  <a:cubicBezTo>
                    <a:pt x="905" y="927"/>
                    <a:pt x="907" y="927"/>
                    <a:pt x="909" y="928"/>
                  </a:cubicBezTo>
                  <a:cubicBezTo>
                    <a:pt x="910" y="928"/>
                    <a:pt x="910" y="928"/>
                    <a:pt x="911" y="928"/>
                  </a:cubicBezTo>
                  <a:cubicBezTo>
                    <a:pt x="914" y="929"/>
                    <a:pt x="916" y="929"/>
                    <a:pt x="919" y="930"/>
                  </a:cubicBezTo>
                  <a:cubicBezTo>
                    <a:pt x="919" y="930"/>
                    <a:pt x="919" y="930"/>
                    <a:pt x="920" y="930"/>
                  </a:cubicBezTo>
                  <a:cubicBezTo>
                    <a:pt x="922" y="931"/>
                    <a:pt x="925" y="932"/>
                    <a:pt x="928" y="932"/>
                  </a:cubicBezTo>
                  <a:cubicBezTo>
                    <a:pt x="928" y="932"/>
                    <a:pt x="928" y="932"/>
                    <a:pt x="928" y="932"/>
                  </a:cubicBezTo>
                  <a:cubicBezTo>
                    <a:pt x="931" y="933"/>
                    <a:pt x="934" y="934"/>
                    <a:pt x="937" y="935"/>
                  </a:cubicBezTo>
                  <a:cubicBezTo>
                    <a:pt x="943" y="937"/>
                    <a:pt x="949" y="938"/>
                    <a:pt x="954" y="940"/>
                  </a:cubicBezTo>
                  <a:cubicBezTo>
                    <a:pt x="954" y="940"/>
                    <a:pt x="954" y="940"/>
                    <a:pt x="954" y="940"/>
                  </a:cubicBezTo>
                  <a:cubicBezTo>
                    <a:pt x="957" y="941"/>
                    <a:pt x="960" y="942"/>
                    <a:pt x="963" y="943"/>
                  </a:cubicBezTo>
                  <a:cubicBezTo>
                    <a:pt x="963" y="943"/>
                    <a:pt x="963" y="944"/>
                    <a:pt x="963" y="944"/>
                  </a:cubicBezTo>
                  <a:cubicBezTo>
                    <a:pt x="966" y="945"/>
                    <a:pt x="968" y="946"/>
                    <a:pt x="971" y="947"/>
                  </a:cubicBezTo>
                  <a:cubicBezTo>
                    <a:pt x="972" y="947"/>
                    <a:pt x="972" y="947"/>
                    <a:pt x="972" y="947"/>
                  </a:cubicBezTo>
                  <a:cubicBezTo>
                    <a:pt x="975" y="948"/>
                    <a:pt x="977" y="949"/>
                    <a:pt x="979" y="950"/>
                  </a:cubicBezTo>
                  <a:cubicBezTo>
                    <a:pt x="980" y="950"/>
                    <a:pt x="980" y="950"/>
                    <a:pt x="981" y="951"/>
                  </a:cubicBezTo>
                  <a:cubicBezTo>
                    <a:pt x="983" y="952"/>
                    <a:pt x="985" y="953"/>
                    <a:pt x="988" y="954"/>
                  </a:cubicBezTo>
                  <a:cubicBezTo>
                    <a:pt x="988" y="954"/>
                    <a:pt x="989" y="954"/>
                    <a:pt x="990" y="955"/>
                  </a:cubicBezTo>
                  <a:cubicBezTo>
                    <a:pt x="992" y="956"/>
                    <a:pt x="994" y="957"/>
                    <a:pt x="996" y="958"/>
                  </a:cubicBezTo>
                  <a:cubicBezTo>
                    <a:pt x="997" y="958"/>
                    <a:pt x="998" y="959"/>
                    <a:pt x="1000" y="959"/>
                  </a:cubicBezTo>
                  <a:cubicBezTo>
                    <a:pt x="1001" y="960"/>
                    <a:pt x="1003" y="961"/>
                    <a:pt x="1004" y="962"/>
                  </a:cubicBezTo>
                  <a:cubicBezTo>
                    <a:pt x="1006" y="963"/>
                    <a:pt x="1008" y="964"/>
                    <a:pt x="1010" y="965"/>
                  </a:cubicBezTo>
                  <a:cubicBezTo>
                    <a:pt x="1010" y="965"/>
                    <a:pt x="1011" y="965"/>
                    <a:pt x="1012" y="966"/>
                  </a:cubicBezTo>
                  <a:cubicBezTo>
                    <a:pt x="1018" y="969"/>
                    <a:pt x="1025" y="973"/>
                    <a:pt x="1030" y="977"/>
                  </a:cubicBezTo>
                  <a:cubicBezTo>
                    <a:pt x="1031" y="977"/>
                    <a:pt x="1032" y="977"/>
                    <a:pt x="1033" y="978"/>
                  </a:cubicBezTo>
                  <a:cubicBezTo>
                    <a:pt x="1036" y="980"/>
                    <a:pt x="1038" y="981"/>
                    <a:pt x="1041" y="983"/>
                  </a:cubicBezTo>
                  <a:cubicBezTo>
                    <a:pt x="1041" y="984"/>
                    <a:pt x="1042" y="984"/>
                    <a:pt x="1043" y="984"/>
                  </a:cubicBezTo>
                  <a:cubicBezTo>
                    <a:pt x="1046" y="986"/>
                    <a:pt x="1049" y="989"/>
                    <a:pt x="1052" y="991"/>
                  </a:cubicBezTo>
                  <a:cubicBezTo>
                    <a:pt x="1052" y="991"/>
                    <a:pt x="1053" y="991"/>
                    <a:pt x="1053" y="992"/>
                  </a:cubicBezTo>
                  <a:cubicBezTo>
                    <a:pt x="1056" y="994"/>
                    <a:pt x="1059" y="996"/>
                    <a:pt x="1061" y="998"/>
                  </a:cubicBezTo>
                  <a:cubicBezTo>
                    <a:pt x="1062" y="998"/>
                    <a:pt x="1062" y="998"/>
                    <a:pt x="1062" y="999"/>
                  </a:cubicBezTo>
                  <a:cubicBezTo>
                    <a:pt x="1062" y="999"/>
                    <a:pt x="1062" y="999"/>
                    <a:pt x="1062" y="999"/>
                  </a:cubicBezTo>
                  <a:cubicBezTo>
                    <a:pt x="1126" y="1048"/>
                    <a:pt x="1175" y="1117"/>
                    <a:pt x="1197" y="1201"/>
                  </a:cubicBezTo>
                  <a:cubicBezTo>
                    <a:pt x="1224" y="1300"/>
                    <a:pt x="1208" y="1401"/>
                    <a:pt x="1162" y="1484"/>
                  </a:cubicBezTo>
                  <a:close/>
                  <a:moveTo>
                    <a:pt x="2565" y="1205"/>
                  </a:moveTo>
                  <a:cubicBezTo>
                    <a:pt x="2566" y="1201"/>
                    <a:pt x="2566" y="1201"/>
                    <a:pt x="2566" y="1201"/>
                  </a:cubicBezTo>
                  <a:cubicBezTo>
                    <a:pt x="2566" y="1200"/>
                    <a:pt x="2566" y="1199"/>
                    <a:pt x="2567" y="1198"/>
                  </a:cubicBezTo>
                  <a:cubicBezTo>
                    <a:pt x="2567" y="1196"/>
                    <a:pt x="2568" y="1194"/>
                    <a:pt x="2568" y="1192"/>
                  </a:cubicBezTo>
                  <a:cubicBezTo>
                    <a:pt x="2569" y="1190"/>
                    <a:pt x="2569" y="1188"/>
                    <a:pt x="2570" y="1186"/>
                  </a:cubicBezTo>
                  <a:cubicBezTo>
                    <a:pt x="2570" y="1185"/>
                    <a:pt x="2571" y="1184"/>
                    <a:pt x="2571" y="1183"/>
                  </a:cubicBezTo>
                  <a:cubicBezTo>
                    <a:pt x="2572" y="1181"/>
                    <a:pt x="2572" y="1179"/>
                    <a:pt x="2573" y="1177"/>
                  </a:cubicBezTo>
                  <a:cubicBezTo>
                    <a:pt x="2573" y="1176"/>
                    <a:pt x="2574" y="1175"/>
                    <a:pt x="2574" y="1174"/>
                  </a:cubicBezTo>
                  <a:cubicBezTo>
                    <a:pt x="2575" y="1172"/>
                    <a:pt x="2576" y="1169"/>
                    <a:pt x="2576" y="1167"/>
                  </a:cubicBezTo>
                  <a:cubicBezTo>
                    <a:pt x="2577" y="1167"/>
                    <a:pt x="2577" y="1166"/>
                    <a:pt x="2577" y="1166"/>
                  </a:cubicBezTo>
                  <a:cubicBezTo>
                    <a:pt x="2578" y="1163"/>
                    <a:pt x="2579" y="1161"/>
                    <a:pt x="2580" y="1158"/>
                  </a:cubicBezTo>
                  <a:cubicBezTo>
                    <a:pt x="2580" y="1158"/>
                    <a:pt x="2580" y="1158"/>
                    <a:pt x="2580" y="1158"/>
                  </a:cubicBezTo>
                  <a:cubicBezTo>
                    <a:pt x="2589" y="1135"/>
                    <a:pt x="2600" y="1113"/>
                    <a:pt x="2613" y="1093"/>
                  </a:cubicBezTo>
                  <a:cubicBezTo>
                    <a:pt x="2614" y="1093"/>
                    <a:pt x="2614" y="1093"/>
                    <a:pt x="2614" y="1093"/>
                  </a:cubicBezTo>
                  <a:cubicBezTo>
                    <a:pt x="2615" y="1090"/>
                    <a:pt x="2617" y="1088"/>
                    <a:pt x="2618" y="1086"/>
                  </a:cubicBezTo>
                  <a:cubicBezTo>
                    <a:pt x="2619" y="1085"/>
                    <a:pt x="2619" y="1085"/>
                    <a:pt x="2619" y="1084"/>
                  </a:cubicBezTo>
                  <a:cubicBezTo>
                    <a:pt x="2621" y="1082"/>
                    <a:pt x="2622" y="1080"/>
                    <a:pt x="2623" y="1078"/>
                  </a:cubicBezTo>
                  <a:cubicBezTo>
                    <a:pt x="2624" y="1078"/>
                    <a:pt x="2624" y="1077"/>
                    <a:pt x="2625" y="1076"/>
                  </a:cubicBezTo>
                  <a:cubicBezTo>
                    <a:pt x="2626" y="1075"/>
                    <a:pt x="2627" y="1073"/>
                    <a:pt x="2629" y="1071"/>
                  </a:cubicBezTo>
                  <a:cubicBezTo>
                    <a:pt x="2629" y="1070"/>
                    <a:pt x="2630" y="1069"/>
                    <a:pt x="2631" y="1068"/>
                  </a:cubicBezTo>
                  <a:cubicBezTo>
                    <a:pt x="2632" y="1067"/>
                    <a:pt x="2633" y="1066"/>
                    <a:pt x="2634" y="1064"/>
                  </a:cubicBezTo>
                  <a:cubicBezTo>
                    <a:pt x="2635" y="1063"/>
                    <a:pt x="2636" y="1062"/>
                    <a:pt x="2637" y="1061"/>
                  </a:cubicBezTo>
                  <a:cubicBezTo>
                    <a:pt x="2638" y="1060"/>
                    <a:pt x="2639" y="1059"/>
                    <a:pt x="2639" y="1058"/>
                  </a:cubicBezTo>
                  <a:cubicBezTo>
                    <a:pt x="2641" y="1056"/>
                    <a:pt x="2642" y="1054"/>
                    <a:pt x="2643" y="1053"/>
                  </a:cubicBezTo>
                  <a:cubicBezTo>
                    <a:pt x="2644" y="1052"/>
                    <a:pt x="2644" y="1052"/>
                    <a:pt x="2645" y="1051"/>
                  </a:cubicBezTo>
                  <a:cubicBezTo>
                    <a:pt x="2647" y="1049"/>
                    <a:pt x="2648" y="1047"/>
                    <a:pt x="2650" y="1046"/>
                  </a:cubicBezTo>
                  <a:cubicBezTo>
                    <a:pt x="2650" y="1045"/>
                    <a:pt x="2651" y="1045"/>
                    <a:pt x="2651" y="1044"/>
                  </a:cubicBezTo>
                  <a:cubicBezTo>
                    <a:pt x="2653" y="1042"/>
                    <a:pt x="2654" y="1040"/>
                    <a:pt x="2656" y="1038"/>
                  </a:cubicBezTo>
                  <a:cubicBezTo>
                    <a:pt x="2657" y="1038"/>
                    <a:pt x="2657" y="1038"/>
                    <a:pt x="2657" y="1038"/>
                  </a:cubicBezTo>
                  <a:cubicBezTo>
                    <a:pt x="2659" y="1036"/>
                    <a:pt x="2661" y="1034"/>
                    <a:pt x="2663" y="1032"/>
                  </a:cubicBezTo>
                  <a:cubicBezTo>
                    <a:pt x="2663" y="1032"/>
                    <a:pt x="2663" y="1031"/>
                    <a:pt x="2663" y="1031"/>
                  </a:cubicBezTo>
                  <a:cubicBezTo>
                    <a:pt x="2665" y="1029"/>
                    <a:pt x="2667" y="1027"/>
                    <a:pt x="2670" y="1025"/>
                  </a:cubicBezTo>
                  <a:cubicBezTo>
                    <a:pt x="2674" y="1021"/>
                    <a:pt x="2679" y="1017"/>
                    <a:pt x="2683" y="1013"/>
                  </a:cubicBezTo>
                  <a:cubicBezTo>
                    <a:pt x="2683" y="1013"/>
                    <a:pt x="2683" y="1013"/>
                    <a:pt x="2683" y="1013"/>
                  </a:cubicBezTo>
                  <a:cubicBezTo>
                    <a:pt x="2685" y="1011"/>
                    <a:pt x="2688" y="1009"/>
                    <a:pt x="2690" y="1007"/>
                  </a:cubicBezTo>
                  <a:cubicBezTo>
                    <a:pt x="2690" y="1007"/>
                    <a:pt x="2690" y="1007"/>
                    <a:pt x="2690" y="1007"/>
                  </a:cubicBezTo>
                  <a:cubicBezTo>
                    <a:pt x="2692" y="1005"/>
                    <a:pt x="2695" y="1003"/>
                    <a:pt x="2697" y="1001"/>
                  </a:cubicBezTo>
                  <a:cubicBezTo>
                    <a:pt x="2698" y="1001"/>
                    <a:pt x="2698" y="1001"/>
                    <a:pt x="2698" y="1001"/>
                  </a:cubicBezTo>
                  <a:cubicBezTo>
                    <a:pt x="2700" y="999"/>
                    <a:pt x="2702" y="998"/>
                    <a:pt x="2704" y="996"/>
                  </a:cubicBezTo>
                  <a:cubicBezTo>
                    <a:pt x="2705" y="995"/>
                    <a:pt x="2705" y="995"/>
                    <a:pt x="2705" y="995"/>
                  </a:cubicBezTo>
                  <a:cubicBezTo>
                    <a:pt x="2707" y="993"/>
                    <a:pt x="2709" y="992"/>
                    <a:pt x="2711" y="991"/>
                  </a:cubicBezTo>
                  <a:cubicBezTo>
                    <a:pt x="2712" y="990"/>
                    <a:pt x="2713" y="990"/>
                    <a:pt x="2713" y="989"/>
                  </a:cubicBezTo>
                  <a:cubicBezTo>
                    <a:pt x="2715" y="988"/>
                    <a:pt x="2717" y="987"/>
                    <a:pt x="2719" y="985"/>
                  </a:cubicBezTo>
                  <a:cubicBezTo>
                    <a:pt x="2720" y="985"/>
                    <a:pt x="2721" y="984"/>
                    <a:pt x="2722" y="983"/>
                  </a:cubicBezTo>
                  <a:cubicBezTo>
                    <a:pt x="2724" y="982"/>
                    <a:pt x="2725" y="981"/>
                    <a:pt x="2726" y="980"/>
                  </a:cubicBezTo>
                  <a:cubicBezTo>
                    <a:pt x="2728" y="979"/>
                    <a:pt x="2730" y="978"/>
                    <a:pt x="2732" y="977"/>
                  </a:cubicBezTo>
                  <a:cubicBezTo>
                    <a:pt x="2732" y="977"/>
                    <a:pt x="2733" y="976"/>
                    <a:pt x="2734" y="975"/>
                  </a:cubicBezTo>
                  <a:cubicBezTo>
                    <a:pt x="2740" y="972"/>
                    <a:pt x="2746" y="968"/>
                    <a:pt x="2752" y="965"/>
                  </a:cubicBezTo>
                  <a:cubicBezTo>
                    <a:pt x="2753" y="965"/>
                    <a:pt x="2754" y="964"/>
                    <a:pt x="2755" y="964"/>
                  </a:cubicBezTo>
                  <a:cubicBezTo>
                    <a:pt x="2758" y="962"/>
                    <a:pt x="2761" y="961"/>
                    <a:pt x="2764" y="959"/>
                  </a:cubicBezTo>
                  <a:cubicBezTo>
                    <a:pt x="2764" y="959"/>
                    <a:pt x="2765" y="959"/>
                    <a:pt x="2765" y="958"/>
                  </a:cubicBezTo>
                  <a:cubicBezTo>
                    <a:pt x="2769" y="957"/>
                    <a:pt x="2772" y="955"/>
                    <a:pt x="2776" y="953"/>
                  </a:cubicBezTo>
                  <a:cubicBezTo>
                    <a:pt x="2776" y="953"/>
                    <a:pt x="2777" y="953"/>
                    <a:pt x="2777" y="953"/>
                  </a:cubicBezTo>
                  <a:cubicBezTo>
                    <a:pt x="2780" y="952"/>
                    <a:pt x="2783" y="950"/>
                    <a:pt x="2786" y="949"/>
                  </a:cubicBezTo>
                  <a:cubicBezTo>
                    <a:pt x="2787" y="949"/>
                    <a:pt x="2787" y="949"/>
                    <a:pt x="2788" y="948"/>
                  </a:cubicBezTo>
                  <a:cubicBezTo>
                    <a:pt x="2788" y="948"/>
                    <a:pt x="2788" y="948"/>
                    <a:pt x="2788" y="948"/>
                  </a:cubicBezTo>
                  <a:cubicBezTo>
                    <a:pt x="2833" y="930"/>
                    <a:pt x="2882" y="920"/>
                    <a:pt x="2932" y="920"/>
                  </a:cubicBezTo>
                  <a:cubicBezTo>
                    <a:pt x="2964" y="920"/>
                    <a:pt x="2997" y="924"/>
                    <a:pt x="3030" y="933"/>
                  </a:cubicBezTo>
                  <a:cubicBezTo>
                    <a:pt x="3129" y="959"/>
                    <a:pt x="3209" y="1023"/>
                    <a:pt x="3257" y="1105"/>
                  </a:cubicBezTo>
                  <a:cubicBezTo>
                    <a:pt x="3258" y="1106"/>
                    <a:pt x="3259" y="1108"/>
                    <a:pt x="3260" y="1109"/>
                  </a:cubicBezTo>
                  <a:cubicBezTo>
                    <a:pt x="3261" y="1110"/>
                    <a:pt x="3262" y="1112"/>
                    <a:pt x="3262" y="1113"/>
                  </a:cubicBezTo>
                  <a:cubicBezTo>
                    <a:pt x="3263" y="1114"/>
                    <a:pt x="3264" y="1116"/>
                    <a:pt x="3265" y="1117"/>
                  </a:cubicBezTo>
                  <a:cubicBezTo>
                    <a:pt x="3266" y="1119"/>
                    <a:pt x="3267" y="1121"/>
                    <a:pt x="3268" y="1123"/>
                  </a:cubicBezTo>
                  <a:cubicBezTo>
                    <a:pt x="3268" y="1124"/>
                    <a:pt x="3269" y="1125"/>
                    <a:pt x="3269" y="1126"/>
                  </a:cubicBezTo>
                  <a:cubicBezTo>
                    <a:pt x="3270" y="1128"/>
                    <a:pt x="3271" y="1130"/>
                    <a:pt x="3272" y="1132"/>
                  </a:cubicBezTo>
                  <a:cubicBezTo>
                    <a:pt x="3273" y="1132"/>
                    <a:pt x="3273" y="1133"/>
                    <a:pt x="3273" y="1134"/>
                  </a:cubicBezTo>
                  <a:cubicBezTo>
                    <a:pt x="3274" y="1136"/>
                    <a:pt x="3275" y="1138"/>
                    <a:pt x="3277" y="1141"/>
                  </a:cubicBezTo>
                  <a:cubicBezTo>
                    <a:pt x="3277" y="1141"/>
                    <a:pt x="3277" y="1142"/>
                    <a:pt x="3277" y="1142"/>
                  </a:cubicBezTo>
                  <a:cubicBezTo>
                    <a:pt x="3278" y="1145"/>
                    <a:pt x="3279" y="1147"/>
                    <a:pt x="3280" y="1150"/>
                  </a:cubicBezTo>
                  <a:cubicBezTo>
                    <a:pt x="3281" y="1150"/>
                    <a:pt x="3281" y="1150"/>
                    <a:pt x="3281" y="1150"/>
                  </a:cubicBezTo>
                  <a:cubicBezTo>
                    <a:pt x="3289" y="1170"/>
                    <a:pt x="3296" y="1190"/>
                    <a:pt x="3301" y="1211"/>
                  </a:cubicBezTo>
                  <a:cubicBezTo>
                    <a:pt x="3301" y="1211"/>
                    <a:pt x="3301" y="1211"/>
                    <a:pt x="3301" y="1211"/>
                  </a:cubicBezTo>
                  <a:cubicBezTo>
                    <a:pt x="3301" y="1214"/>
                    <a:pt x="3302" y="1216"/>
                    <a:pt x="3303" y="1219"/>
                  </a:cubicBezTo>
                  <a:cubicBezTo>
                    <a:pt x="3303" y="1220"/>
                    <a:pt x="3303" y="1220"/>
                    <a:pt x="3303" y="1220"/>
                  </a:cubicBezTo>
                  <a:cubicBezTo>
                    <a:pt x="3303" y="1223"/>
                    <a:pt x="3304" y="1225"/>
                    <a:pt x="3304" y="1228"/>
                  </a:cubicBezTo>
                  <a:cubicBezTo>
                    <a:pt x="3305" y="1228"/>
                    <a:pt x="3305" y="1229"/>
                    <a:pt x="3305" y="1230"/>
                  </a:cubicBezTo>
                  <a:cubicBezTo>
                    <a:pt x="3305" y="1232"/>
                    <a:pt x="3306" y="1234"/>
                    <a:pt x="3306" y="1237"/>
                  </a:cubicBezTo>
                  <a:cubicBezTo>
                    <a:pt x="3306" y="1238"/>
                    <a:pt x="3306" y="1238"/>
                    <a:pt x="3306" y="1239"/>
                  </a:cubicBezTo>
                  <a:cubicBezTo>
                    <a:pt x="3307" y="1241"/>
                    <a:pt x="3307" y="1243"/>
                    <a:pt x="3307" y="1245"/>
                  </a:cubicBezTo>
                  <a:cubicBezTo>
                    <a:pt x="3308" y="1247"/>
                    <a:pt x="3308" y="1248"/>
                    <a:pt x="3308" y="1249"/>
                  </a:cubicBezTo>
                  <a:cubicBezTo>
                    <a:pt x="3308" y="1251"/>
                    <a:pt x="3308" y="1252"/>
                    <a:pt x="3308" y="1254"/>
                  </a:cubicBezTo>
                  <a:cubicBezTo>
                    <a:pt x="3309" y="1256"/>
                    <a:pt x="3309" y="1257"/>
                    <a:pt x="3309" y="1259"/>
                  </a:cubicBezTo>
                  <a:cubicBezTo>
                    <a:pt x="3309" y="1260"/>
                    <a:pt x="3309" y="1261"/>
                    <a:pt x="3309" y="1263"/>
                  </a:cubicBezTo>
                  <a:cubicBezTo>
                    <a:pt x="3310" y="1265"/>
                    <a:pt x="3310" y="1267"/>
                    <a:pt x="3310" y="1269"/>
                  </a:cubicBezTo>
                  <a:cubicBezTo>
                    <a:pt x="3310" y="1270"/>
                    <a:pt x="3310" y="1271"/>
                    <a:pt x="3310" y="1271"/>
                  </a:cubicBezTo>
                  <a:cubicBezTo>
                    <a:pt x="3310" y="1274"/>
                    <a:pt x="3311" y="1276"/>
                    <a:pt x="3311" y="1279"/>
                  </a:cubicBezTo>
                  <a:cubicBezTo>
                    <a:pt x="3311" y="1279"/>
                    <a:pt x="3311" y="1280"/>
                    <a:pt x="3311" y="1280"/>
                  </a:cubicBezTo>
                  <a:cubicBezTo>
                    <a:pt x="3311" y="1283"/>
                    <a:pt x="3311" y="1286"/>
                    <a:pt x="3311" y="1289"/>
                  </a:cubicBezTo>
                  <a:cubicBezTo>
                    <a:pt x="3311" y="1289"/>
                    <a:pt x="3311" y="1289"/>
                    <a:pt x="3311" y="1289"/>
                  </a:cubicBezTo>
                  <a:cubicBezTo>
                    <a:pt x="3311" y="1307"/>
                    <a:pt x="3311" y="1325"/>
                    <a:pt x="3309" y="1343"/>
                  </a:cubicBezTo>
                  <a:cubicBezTo>
                    <a:pt x="3309" y="1343"/>
                    <a:pt x="3308" y="1344"/>
                    <a:pt x="3308" y="1344"/>
                  </a:cubicBezTo>
                  <a:cubicBezTo>
                    <a:pt x="3308" y="1347"/>
                    <a:pt x="3308" y="1349"/>
                    <a:pt x="3307" y="1352"/>
                  </a:cubicBezTo>
                  <a:cubicBezTo>
                    <a:pt x="3307" y="1353"/>
                    <a:pt x="3307" y="1353"/>
                    <a:pt x="3307" y="1353"/>
                  </a:cubicBezTo>
                  <a:cubicBezTo>
                    <a:pt x="3307" y="1356"/>
                    <a:pt x="3306" y="1358"/>
                    <a:pt x="3306" y="1361"/>
                  </a:cubicBezTo>
                  <a:cubicBezTo>
                    <a:pt x="3306" y="1362"/>
                    <a:pt x="3306" y="1362"/>
                    <a:pt x="3306" y="1363"/>
                  </a:cubicBezTo>
                  <a:cubicBezTo>
                    <a:pt x="3305" y="1365"/>
                    <a:pt x="3305" y="1368"/>
                    <a:pt x="3304" y="1370"/>
                  </a:cubicBezTo>
                  <a:cubicBezTo>
                    <a:pt x="3304" y="1371"/>
                    <a:pt x="3304" y="1372"/>
                    <a:pt x="3304" y="1373"/>
                  </a:cubicBezTo>
                  <a:cubicBezTo>
                    <a:pt x="3303" y="1375"/>
                    <a:pt x="3303" y="1377"/>
                    <a:pt x="3303" y="1379"/>
                  </a:cubicBezTo>
                  <a:cubicBezTo>
                    <a:pt x="3302" y="1380"/>
                    <a:pt x="3302" y="1382"/>
                    <a:pt x="3302" y="1383"/>
                  </a:cubicBezTo>
                  <a:cubicBezTo>
                    <a:pt x="3301" y="1385"/>
                    <a:pt x="3301" y="1386"/>
                    <a:pt x="3300" y="1388"/>
                  </a:cubicBezTo>
                  <a:cubicBezTo>
                    <a:pt x="3300" y="1390"/>
                    <a:pt x="3299" y="1393"/>
                    <a:pt x="3299" y="1395"/>
                  </a:cubicBezTo>
                  <a:cubicBezTo>
                    <a:pt x="3298" y="1396"/>
                    <a:pt x="3298" y="1396"/>
                    <a:pt x="3298" y="1397"/>
                  </a:cubicBezTo>
                  <a:cubicBezTo>
                    <a:pt x="3298" y="1398"/>
                    <a:pt x="3298" y="1399"/>
                    <a:pt x="3297" y="1400"/>
                  </a:cubicBezTo>
                  <a:cubicBezTo>
                    <a:pt x="3297" y="1402"/>
                    <a:pt x="3296" y="1404"/>
                    <a:pt x="3296" y="1406"/>
                  </a:cubicBezTo>
                  <a:cubicBezTo>
                    <a:pt x="3295" y="1408"/>
                    <a:pt x="3295" y="1410"/>
                    <a:pt x="3294" y="1411"/>
                  </a:cubicBezTo>
                  <a:cubicBezTo>
                    <a:pt x="3294" y="1413"/>
                    <a:pt x="3293" y="1414"/>
                    <a:pt x="3293" y="1415"/>
                  </a:cubicBezTo>
                  <a:cubicBezTo>
                    <a:pt x="3292" y="1417"/>
                    <a:pt x="3291" y="1419"/>
                    <a:pt x="3291" y="1421"/>
                  </a:cubicBezTo>
                  <a:cubicBezTo>
                    <a:pt x="3291" y="1422"/>
                    <a:pt x="3290" y="1423"/>
                    <a:pt x="3290" y="1423"/>
                  </a:cubicBezTo>
                  <a:cubicBezTo>
                    <a:pt x="3289" y="1426"/>
                    <a:pt x="3288" y="1428"/>
                    <a:pt x="3287" y="1431"/>
                  </a:cubicBezTo>
                  <a:cubicBezTo>
                    <a:pt x="3287" y="1431"/>
                    <a:pt x="3287" y="1432"/>
                    <a:pt x="3287" y="1432"/>
                  </a:cubicBezTo>
                  <a:cubicBezTo>
                    <a:pt x="3286" y="1435"/>
                    <a:pt x="3285" y="1437"/>
                    <a:pt x="3284" y="1440"/>
                  </a:cubicBezTo>
                  <a:cubicBezTo>
                    <a:pt x="3284" y="1440"/>
                    <a:pt x="3284" y="1440"/>
                    <a:pt x="3284" y="1440"/>
                  </a:cubicBezTo>
                  <a:cubicBezTo>
                    <a:pt x="3275" y="1463"/>
                    <a:pt x="3263" y="1485"/>
                    <a:pt x="3250" y="1505"/>
                  </a:cubicBezTo>
                  <a:cubicBezTo>
                    <a:pt x="3250" y="1505"/>
                    <a:pt x="3250" y="1505"/>
                    <a:pt x="3250" y="1505"/>
                  </a:cubicBezTo>
                  <a:cubicBezTo>
                    <a:pt x="3249" y="1508"/>
                    <a:pt x="3247" y="1510"/>
                    <a:pt x="3245" y="1512"/>
                  </a:cubicBezTo>
                  <a:cubicBezTo>
                    <a:pt x="3245" y="1513"/>
                    <a:pt x="3245" y="1513"/>
                    <a:pt x="3245" y="1513"/>
                  </a:cubicBezTo>
                  <a:cubicBezTo>
                    <a:pt x="3243" y="1515"/>
                    <a:pt x="3242" y="1517"/>
                    <a:pt x="3240" y="1520"/>
                  </a:cubicBezTo>
                  <a:cubicBezTo>
                    <a:pt x="3240" y="1520"/>
                    <a:pt x="3240" y="1521"/>
                    <a:pt x="3239" y="1521"/>
                  </a:cubicBezTo>
                  <a:cubicBezTo>
                    <a:pt x="3238" y="1523"/>
                    <a:pt x="3237" y="1525"/>
                    <a:pt x="3235" y="1527"/>
                  </a:cubicBezTo>
                  <a:cubicBezTo>
                    <a:pt x="3235" y="1528"/>
                    <a:pt x="3234" y="1528"/>
                    <a:pt x="3233" y="1529"/>
                  </a:cubicBezTo>
                  <a:cubicBezTo>
                    <a:pt x="3232" y="1531"/>
                    <a:pt x="3231" y="1532"/>
                    <a:pt x="3230" y="1534"/>
                  </a:cubicBezTo>
                  <a:cubicBezTo>
                    <a:pt x="3229" y="1535"/>
                    <a:pt x="3228" y="1536"/>
                    <a:pt x="3227" y="1537"/>
                  </a:cubicBezTo>
                  <a:cubicBezTo>
                    <a:pt x="3226" y="1538"/>
                    <a:pt x="3225" y="1539"/>
                    <a:pt x="3224" y="1540"/>
                  </a:cubicBezTo>
                  <a:cubicBezTo>
                    <a:pt x="3223" y="1542"/>
                    <a:pt x="3222" y="1543"/>
                    <a:pt x="3221" y="1545"/>
                  </a:cubicBezTo>
                  <a:cubicBezTo>
                    <a:pt x="3220" y="1546"/>
                    <a:pt x="3219" y="1546"/>
                    <a:pt x="3219" y="1547"/>
                  </a:cubicBezTo>
                  <a:cubicBezTo>
                    <a:pt x="3217" y="1549"/>
                    <a:pt x="3216" y="1551"/>
                    <a:pt x="3214" y="1552"/>
                  </a:cubicBezTo>
                  <a:cubicBezTo>
                    <a:pt x="3214" y="1553"/>
                    <a:pt x="3213" y="1553"/>
                    <a:pt x="3213" y="1554"/>
                  </a:cubicBezTo>
                  <a:cubicBezTo>
                    <a:pt x="3211" y="1556"/>
                    <a:pt x="3209" y="1557"/>
                    <a:pt x="3208" y="1559"/>
                  </a:cubicBezTo>
                  <a:cubicBezTo>
                    <a:pt x="3207" y="1560"/>
                    <a:pt x="3207" y="1560"/>
                    <a:pt x="3207" y="1560"/>
                  </a:cubicBezTo>
                  <a:cubicBezTo>
                    <a:pt x="3205" y="1562"/>
                    <a:pt x="3203" y="1564"/>
                    <a:pt x="3201" y="1566"/>
                  </a:cubicBezTo>
                  <a:cubicBezTo>
                    <a:pt x="3201" y="1566"/>
                    <a:pt x="3201" y="1566"/>
                    <a:pt x="3201" y="1567"/>
                  </a:cubicBezTo>
                  <a:cubicBezTo>
                    <a:pt x="3199" y="1569"/>
                    <a:pt x="3196" y="1571"/>
                    <a:pt x="3194" y="1573"/>
                  </a:cubicBezTo>
                  <a:cubicBezTo>
                    <a:pt x="3194" y="1573"/>
                    <a:pt x="3194" y="1573"/>
                    <a:pt x="3194" y="1573"/>
                  </a:cubicBezTo>
                  <a:cubicBezTo>
                    <a:pt x="3192" y="1575"/>
                    <a:pt x="3190" y="1577"/>
                    <a:pt x="3188" y="1579"/>
                  </a:cubicBezTo>
                  <a:cubicBezTo>
                    <a:pt x="3188" y="1579"/>
                    <a:pt x="3188" y="1579"/>
                    <a:pt x="3187" y="1579"/>
                  </a:cubicBezTo>
                  <a:cubicBezTo>
                    <a:pt x="3185" y="1581"/>
                    <a:pt x="3183" y="1583"/>
                    <a:pt x="3181" y="1585"/>
                  </a:cubicBezTo>
                  <a:cubicBezTo>
                    <a:pt x="3181" y="1585"/>
                    <a:pt x="3181" y="1585"/>
                    <a:pt x="3181" y="1585"/>
                  </a:cubicBezTo>
                  <a:cubicBezTo>
                    <a:pt x="3178" y="1587"/>
                    <a:pt x="3176" y="1589"/>
                    <a:pt x="3174" y="1591"/>
                  </a:cubicBezTo>
                  <a:cubicBezTo>
                    <a:pt x="3174" y="1591"/>
                    <a:pt x="3174" y="1591"/>
                    <a:pt x="3173" y="1591"/>
                  </a:cubicBezTo>
                  <a:cubicBezTo>
                    <a:pt x="3171" y="1593"/>
                    <a:pt x="3169" y="1595"/>
                    <a:pt x="3167" y="1596"/>
                  </a:cubicBezTo>
                  <a:cubicBezTo>
                    <a:pt x="3167" y="1597"/>
                    <a:pt x="3166" y="1597"/>
                    <a:pt x="3166" y="1597"/>
                  </a:cubicBezTo>
                  <a:cubicBezTo>
                    <a:pt x="3164" y="1599"/>
                    <a:pt x="3162" y="1600"/>
                    <a:pt x="3160" y="1602"/>
                  </a:cubicBezTo>
                  <a:cubicBezTo>
                    <a:pt x="3159" y="1602"/>
                    <a:pt x="3159" y="1603"/>
                    <a:pt x="3158" y="1603"/>
                  </a:cubicBezTo>
                  <a:cubicBezTo>
                    <a:pt x="3156" y="1604"/>
                    <a:pt x="3155" y="1606"/>
                    <a:pt x="3153" y="1607"/>
                  </a:cubicBezTo>
                  <a:cubicBezTo>
                    <a:pt x="3152" y="1608"/>
                    <a:pt x="3151" y="1608"/>
                    <a:pt x="3150" y="1609"/>
                  </a:cubicBezTo>
                  <a:cubicBezTo>
                    <a:pt x="3149" y="1610"/>
                    <a:pt x="3147" y="1611"/>
                    <a:pt x="3145" y="1612"/>
                  </a:cubicBezTo>
                  <a:cubicBezTo>
                    <a:pt x="3144" y="1613"/>
                    <a:pt x="3143" y="1614"/>
                    <a:pt x="3142" y="1615"/>
                  </a:cubicBezTo>
                  <a:cubicBezTo>
                    <a:pt x="3140" y="1616"/>
                    <a:pt x="3139" y="1617"/>
                    <a:pt x="3138" y="1617"/>
                  </a:cubicBezTo>
                  <a:cubicBezTo>
                    <a:pt x="3136" y="1619"/>
                    <a:pt x="3134" y="1620"/>
                    <a:pt x="3132" y="1621"/>
                  </a:cubicBezTo>
                  <a:cubicBezTo>
                    <a:pt x="3131" y="1622"/>
                    <a:pt x="3130" y="1622"/>
                    <a:pt x="3130" y="1622"/>
                  </a:cubicBezTo>
                  <a:cubicBezTo>
                    <a:pt x="3124" y="1626"/>
                    <a:pt x="3119" y="1629"/>
                    <a:pt x="3113" y="1632"/>
                  </a:cubicBezTo>
                  <a:cubicBezTo>
                    <a:pt x="3112" y="1632"/>
                    <a:pt x="3112" y="1633"/>
                    <a:pt x="3111" y="1633"/>
                  </a:cubicBezTo>
                  <a:cubicBezTo>
                    <a:pt x="3109" y="1634"/>
                    <a:pt x="3107" y="1635"/>
                    <a:pt x="3105" y="1636"/>
                  </a:cubicBezTo>
                  <a:cubicBezTo>
                    <a:pt x="3103" y="1637"/>
                    <a:pt x="3102" y="1638"/>
                    <a:pt x="3100" y="1639"/>
                  </a:cubicBezTo>
                  <a:cubicBezTo>
                    <a:pt x="3099" y="1639"/>
                    <a:pt x="3098" y="1640"/>
                    <a:pt x="3097" y="1640"/>
                  </a:cubicBezTo>
                  <a:cubicBezTo>
                    <a:pt x="3095" y="1641"/>
                    <a:pt x="3093" y="1642"/>
                    <a:pt x="3091" y="1643"/>
                  </a:cubicBezTo>
                  <a:cubicBezTo>
                    <a:pt x="3090" y="1643"/>
                    <a:pt x="3089" y="1644"/>
                    <a:pt x="3089" y="1644"/>
                  </a:cubicBezTo>
                  <a:cubicBezTo>
                    <a:pt x="3086" y="1645"/>
                    <a:pt x="3084" y="1646"/>
                    <a:pt x="3082" y="1647"/>
                  </a:cubicBezTo>
                  <a:cubicBezTo>
                    <a:pt x="3081" y="1647"/>
                    <a:pt x="3081" y="1648"/>
                    <a:pt x="3080" y="1648"/>
                  </a:cubicBezTo>
                  <a:cubicBezTo>
                    <a:pt x="3078" y="1649"/>
                    <a:pt x="3075" y="1650"/>
                    <a:pt x="3073" y="1651"/>
                  </a:cubicBezTo>
                  <a:cubicBezTo>
                    <a:pt x="3073" y="1651"/>
                    <a:pt x="3072" y="1651"/>
                    <a:pt x="3072" y="1651"/>
                  </a:cubicBezTo>
                  <a:cubicBezTo>
                    <a:pt x="3069" y="1652"/>
                    <a:pt x="3067" y="1653"/>
                    <a:pt x="3064" y="1654"/>
                  </a:cubicBezTo>
                  <a:cubicBezTo>
                    <a:pt x="3064" y="1654"/>
                    <a:pt x="3064" y="1654"/>
                    <a:pt x="3064" y="1654"/>
                  </a:cubicBezTo>
                  <a:cubicBezTo>
                    <a:pt x="3052" y="1659"/>
                    <a:pt x="3041" y="1662"/>
                    <a:pt x="3029" y="1666"/>
                  </a:cubicBezTo>
                  <a:cubicBezTo>
                    <a:pt x="3026" y="1666"/>
                    <a:pt x="3023" y="1667"/>
                    <a:pt x="3020" y="1668"/>
                  </a:cubicBezTo>
                  <a:cubicBezTo>
                    <a:pt x="3020" y="1668"/>
                    <a:pt x="3020" y="1668"/>
                    <a:pt x="3020" y="1668"/>
                  </a:cubicBezTo>
                  <a:cubicBezTo>
                    <a:pt x="3017" y="1668"/>
                    <a:pt x="3014" y="1669"/>
                    <a:pt x="3012" y="1670"/>
                  </a:cubicBezTo>
                  <a:cubicBezTo>
                    <a:pt x="3011" y="1670"/>
                    <a:pt x="3011" y="1670"/>
                    <a:pt x="3011" y="1670"/>
                  </a:cubicBezTo>
                  <a:cubicBezTo>
                    <a:pt x="3008" y="1670"/>
                    <a:pt x="3006" y="1671"/>
                    <a:pt x="3003" y="1671"/>
                  </a:cubicBezTo>
                  <a:cubicBezTo>
                    <a:pt x="3002" y="1672"/>
                    <a:pt x="3002" y="1672"/>
                    <a:pt x="3001" y="1672"/>
                  </a:cubicBezTo>
                  <a:cubicBezTo>
                    <a:pt x="2999" y="1672"/>
                    <a:pt x="2997" y="1673"/>
                    <a:pt x="2994" y="1673"/>
                  </a:cubicBezTo>
                  <a:cubicBezTo>
                    <a:pt x="2993" y="1673"/>
                    <a:pt x="2992" y="1673"/>
                    <a:pt x="2991" y="1674"/>
                  </a:cubicBezTo>
                  <a:cubicBezTo>
                    <a:pt x="2989" y="1674"/>
                    <a:pt x="2988" y="1674"/>
                    <a:pt x="2986" y="1674"/>
                  </a:cubicBezTo>
                  <a:cubicBezTo>
                    <a:pt x="2984" y="1675"/>
                    <a:pt x="2983" y="1675"/>
                    <a:pt x="2981" y="1675"/>
                  </a:cubicBezTo>
                  <a:cubicBezTo>
                    <a:pt x="2980" y="1675"/>
                    <a:pt x="2979" y="1675"/>
                    <a:pt x="2977" y="1675"/>
                  </a:cubicBezTo>
                  <a:cubicBezTo>
                    <a:pt x="2975" y="1676"/>
                    <a:pt x="2973" y="1676"/>
                    <a:pt x="2971" y="1676"/>
                  </a:cubicBezTo>
                  <a:cubicBezTo>
                    <a:pt x="2970" y="1676"/>
                    <a:pt x="2969" y="1676"/>
                    <a:pt x="2968" y="1676"/>
                  </a:cubicBezTo>
                  <a:cubicBezTo>
                    <a:pt x="2966" y="1677"/>
                    <a:pt x="2964" y="1677"/>
                    <a:pt x="2962" y="1677"/>
                  </a:cubicBezTo>
                  <a:cubicBezTo>
                    <a:pt x="2961" y="1677"/>
                    <a:pt x="2960" y="1677"/>
                    <a:pt x="2960" y="1677"/>
                  </a:cubicBezTo>
                  <a:cubicBezTo>
                    <a:pt x="2957" y="1677"/>
                    <a:pt x="2954" y="1678"/>
                    <a:pt x="2952" y="1678"/>
                  </a:cubicBezTo>
                  <a:cubicBezTo>
                    <a:pt x="2952" y="1678"/>
                    <a:pt x="2951" y="1678"/>
                    <a:pt x="2951" y="1678"/>
                  </a:cubicBezTo>
                  <a:cubicBezTo>
                    <a:pt x="2948" y="1678"/>
                    <a:pt x="2945" y="1678"/>
                    <a:pt x="2942" y="1678"/>
                  </a:cubicBezTo>
                  <a:cubicBezTo>
                    <a:pt x="2942" y="1678"/>
                    <a:pt x="2942" y="1678"/>
                    <a:pt x="2942" y="1678"/>
                  </a:cubicBezTo>
                  <a:cubicBezTo>
                    <a:pt x="2939" y="1678"/>
                    <a:pt x="2936" y="1678"/>
                    <a:pt x="2932" y="1678"/>
                  </a:cubicBezTo>
                  <a:cubicBezTo>
                    <a:pt x="2918" y="1678"/>
                    <a:pt x="2903" y="1677"/>
                    <a:pt x="2888" y="1676"/>
                  </a:cubicBezTo>
                  <a:cubicBezTo>
                    <a:pt x="2887" y="1676"/>
                    <a:pt x="2887" y="1675"/>
                    <a:pt x="2887" y="1675"/>
                  </a:cubicBezTo>
                  <a:cubicBezTo>
                    <a:pt x="2884" y="1675"/>
                    <a:pt x="2881" y="1675"/>
                    <a:pt x="2879" y="1674"/>
                  </a:cubicBezTo>
                  <a:cubicBezTo>
                    <a:pt x="2878" y="1674"/>
                    <a:pt x="2878" y="1674"/>
                    <a:pt x="2878" y="1674"/>
                  </a:cubicBezTo>
                  <a:cubicBezTo>
                    <a:pt x="2875" y="1674"/>
                    <a:pt x="2872" y="1673"/>
                    <a:pt x="2870" y="1673"/>
                  </a:cubicBezTo>
                  <a:cubicBezTo>
                    <a:pt x="2869" y="1673"/>
                    <a:pt x="2868" y="1673"/>
                    <a:pt x="2868" y="1673"/>
                  </a:cubicBezTo>
                  <a:cubicBezTo>
                    <a:pt x="2865" y="1672"/>
                    <a:pt x="2863" y="1672"/>
                    <a:pt x="2861" y="1671"/>
                  </a:cubicBezTo>
                  <a:cubicBezTo>
                    <a:pt x="2860" y="1671"/>
                    <a:pt x="2859" y="1671"/>
                    <a:pt x="2858" y="1671"/>
                  </a:cubicBezTo>
                  <a:cubicBezTo>
                    <a:pt x="2856" y="1670"/>
                    <a:pt x="2854" y="1670"/>
                    <a:pt x="2852" y="1670"/>
                  </a:cubicBezTo>
                  <a:cubicBezTo>
                    <a:pt x="2850" y="1669"/>
                    <a:pt x="2848" y="1669"/>
                    <a:pt x="2847" y="1668"/>
                  </a:cubicBezTo>
                  <a:cubicBezTo>
                    <a:pt x="2845" y="1668"/>
                    <a:pt x="2844" y="1668"/>
                    <a:pt x="2843" y="1668"/>
                  </a:cubicBezTo>
                  <a:cubicBezTo>
                    <a:pt x="2836" y="1666"/>
                    <a:pt x="2829" y="1664"/>
                    <a:pt x="2823" y="1662"/>
                  </a:cubicBezTo>
                  <a:cubicBezTo>
                    <a:pt x="2822" y="1662"/>
                    <a:pt x="2821" y="1661"/>
                    <a:pt x="2820" y="1661"/>
                  </a:cubicBezTo>
                  <a:cubicBezTo>
                    <a:pt x="2817" y="1660"/>
                    <a:pt x="2814" y="1659"/>
                    <a:pt x="2811" y="1658"/>
                  </a:cubicBezTo>
                  <a:cubicBezTo>
                    <a:pt x="2809" y="1658"/>
                    <a:pt x="2809" y="1658"/>
                    <a:pt x="2809" y="1658"/>
                  </a:cubicBezTo>
                  <a:cubicBezTo>
                    <a:pt x="2805" y="1656"/>
                    <a:pt x="2802" y="1655"/>
                    <a:pt x="2798" y="1654"/>
                  </a:cubicBezTo>
                  <a:cubicBezTo>
                    <a:pt x="2797" y="1653"/>
                    <a:pt x="2797" y="1653"/>
                    <a:pt x="2797" y="1653"/>
                  </a:cubicBezTo>
                  <a:cubicBezTo>
                    <a:pt x="2794" y="1652"/>
                    <a:pt x="2791" y="1651"/>
                    <a:pt x="2787" y="1649"/>
                  </a:cubicBezTo>
                  <a:cubicBezTo>
                    <a:pt x="2787" y="1649"/>
                    <a:pt x="2787" y="1649"/>
                    <a:pt x="2786" y="1649"/>
                  </a:cubicBezTo>
                  <a:cubicBezTo>
                    <a:pt x="2786" y="1649"/>
                    <a:pt x="2786" y="1649"/>
                    <a:pt x="2786" y="1649"/>
                  </a:cubicBezTo>
                  <a:cubicBezTo>
                    <a:pt x="2712" y="1618"/>
                    <a:pt x="2647" y="1564"/>
                    <a:pt x="2604" y="1489"/>
                  </a:cubicBezTo>
                  <a:cubicBezTo>
                    <a:pt x="2552" y="1399"/>
                    <a:pt x="2541" y="1298"/>
                    <a:pt x="2565" y="1205"/>
                  </a:cubicBezTo>
                  <a:close/>
                  <a:moveTo>
                    <a:pt x="1502" y="683"/>
                  </a:moveTo>
                  <a:cubicBezTo>
                    <a:pt x="1502" y="682"/>
                    <a:pt x="1502" y="681"/>
                    <a:pt x="1503" y="680"/>
                  </a:cubicBezTo>
                  <a:cubicBezTo>
                    <a:pt x="1503" y="678"/>
                    <a:pt x="1503" y="676"/>
                    <a:pt x="1503" y="674"/>
                  </a:cubicBezTo>
                  <a:cubicBezTo>
                    <a:pt x="1503" y="672"/>
                    <a:pt x="1503" y="670"/>
                    <a:pt x="1503" y="669"/>
                  </a:cubicBezTo>
                  <a:cubicBezTo>
                    <a:pt x="1503" y="665"/>
                    <a:pt x="1503" y="665"/>
                    <a:pt x="1503" y="665"/>
                  </a:cubicBezTo>
                  <a:cubicBezTo>
                    <a:pt x="1504" y="662"/>
                    <a:pt x="1504" y="660"/>
                    <a:pt x="1504" y="658"/>
                  </a:cubicBezTo>
                  <a:cubicBezTo>
                    <a:pt x="1504" y="657"/>
                    <a:pt x="1504" y="656"/>
                    <a:pt x="1504" y="656"/>
                  </a:cubicBezTo>
                  <a:cubicBezTo>
                    <a:pt x="1504" y="653"/>
                    <a:pt x="1505" y="651"/>
                    <a:pt x="1505" y="648"/>
                  </a:cubicBezTo>
                  <a:cubicBezTo>
                    <a:pt x="1505" y="648"/>
                    <a:pt x="1505" y="647"/>
                    <a:pt x="1505" y="647"/>
                  </a:cubicBezTo>
                  <a:cubicBezTo>
                    <a:pt x="1505" y="644"/>
                    <a:pt x="1506" y="641"/>
                    <a:pt x="1506" y="638"/>
                  </a:cubicBezTo>
                  <a:cubicBezTo>
                    <a:pt x="1506" y="638"/>
                    <a:pt x="1506" y="638"/>
                    <a:pt x="1506" y="638"/>
                  </a:cubicBezTo>
                  <a:cubicBezTo>
                    <a:pt x="1507" y="635"/>
                    <a:pt x="1507" y="632"/>
                    <a:pt x="1508" y="629"/>
                  </a:cubicBezTo>
                  <a:cubicBezTo>
                    <a:pt x="1508" y="629"/>
                    <a:pt x="1508" y="629"/>
                    <a:pt x="1508" y="629"/>
                  </a:cubicBezTo>
                  <a:cubicBezTo>
                    <a:pt x="1510" y="617"/>
                    <a:pt x="1512" y="605"/>
                    <a:pt x="1515" y="593"/>
                  </a:cubicBezTo>
                  <a:cubicBezTo>
                    <a:pt x="1516" y="590"/>
                    <a:pt x="1517" y="588"/>
                    <a:pt x="1518" y="585"/>
                  </a:cubicBezTo>
                  <a:cubicBezTo>
                    <a:pt x="1518" y="585"/>
                    <a:pt x="1518" y="584"/>
                    <a:pt x="1518" y="584"/>
                  </a:cubicBezTo>
                  <a:cubicBezTo>
                    <a:pt x="1519" y="582"/>
                    <a:pt x="1520" y="579"/>
                    <a:pt x="1521" y="576"/>
                  </a:cubicBezTo>
                  <a:cubicBezTo>
                    <a:pt x="1521" y="576"/>
                    <a:pt x="1521" y="575"/>
                    <a:pt x="1521" y="575"/>
                  </a:cubicBezTo>
                  <a:cubicBezTo>
                    <a:pt x="1522" y="573"/>
                    <a:pt x="1522" y="570"/>
                    <a:pt x="1523" y="568"/>
                  </a:cubicBezTo>
                  <a:cubicBezTo>
                    <a:pt x="1523" y="567"/>
                    <a:pt x="1524" y="566"/>
                    <a:pt x="1524" y="566"/>
                  </a:cubicBezTo>
                  <a:cubicBezTo>
                    <a:pt x="1525" y="564"/>
                    <a:pt x="1526" y="562"/>
                    <a:pt x="1526" y="560"/>
                  </a:cubicBezTo>
                  <a:cubicBezTo>
                    <a:pt x="1527" y="559"/>
                    <a:pt x="1527" y="558"/>
                    <a:pt x="1527" y="557"/>
                  </a:cubicBezTo>
                  <a:cubicBezTo>
                    <a:pt x="1528" y="555"/>
                    <a:pt x="1529" y="553"/>
                    <a:pt x="1529" y="551"/>
                  </a:cubicBezTo>
                  <a:cubicBezTo>
                    <a:pt x="1530" y="550"/>
                    <a:pt x="1531" y="549"/>
                    <a:pt x="1531" y="547"/>
                  </a:cubicBezTo>
                  <a:cubicBezTo>
                    <a:pt x="1532" y="546"/>
                    <a:pt x="1532" y="545"/>
                    <a:pt x="1533" y="543"/>
                  </a:cubicBezTo>
                  <a:cubicBezTo>
                    <a:pt x="1534" y="542"/>
                    <a:pt x="1534" y="540"/>
                    <a:pt x="1535" y="538"/>
                  </a:cubicBezTo>
                  <a:cubicBezTo>
                    <a:pt x="1535" y="537"/>
                    <a:pt x="1536" y="536"/>
                    <a:pt x="1536" y="535"/>
                  </a:cubicBezTo>
                  <a:cubicBezTo>
                    <a:pt x="1537" y="533"/>
                    <a:pt x="1538" y="531"/>
                    <a:pt x="1539" y="529"/>
                  </a:cubicBezTo>
                  <a:cubicBezTo>
                    <a:pt x="1539" y="529"/>
                    <a:pt x="1540" y="528"/>
                    <a:pt x="1540" y="527"/>
                  </a:cubicBezTo>
                  <a:cubicBezTo>
                    <a:pt x="1541" y="525"/>
                    <a:pt x="1542" y="523"/>
                    <a:pt x="1544" y="520"/>
                  </a:cubicBezTo>
                  <a:cubicBezTo>
                    <a:pt x="1544" y="520"/>
                    <a:pt x="1544" y="520"/>
                    <a:pt x="1544" y="519"/>
                  </a:cubicBezTo>
                  <a:cubicBezTo>
                    <a:pt x="1545" y="517"/>
                    <a:pt x="1547" y="514"/>
                    <a:pt x="1548" y="512"/>
                  </a:cubicBezTo>
                  <a:cubicBezTo>
                    <a:pt x="1548" y="512"/>
                    <a:pt x="1548" y="512"/>
                    <a:pt x="1548" y="512"/>
                  </a:cubicBezTo>
                  <a:cubicBezTo>
                    <a:pt x="1557" y="496"/>
                    <a:pt x="1567" y="480"/>
                    <a:pt x="1578" y="466"/>
                  </a:cubicBezTo>
                  <a:cubicBezTo>
                    <a:pt x="1578" y="466"/>
                    <a:pt x="1578" y="465"/>
                    <a:pt x="1578" y="465"/>
                  </a:cubicBezTo>
                  <a:cubicBezTo>
                    <a:pt x="1580" y="463"/>
                    <a:pt x="1581" y="461"/>
                    <a:pt x="1583" y="459"/>
                  </a:cubicBezTo>
                  <a:cubicBezTo>
                    <a:pt x="1583" y="458"/>
                    <a:pt x="1583" y="458"/>
                    <a:pt x="1584" y="458"/>
                  </a:cubicBezTo>
                  <a:cubicBezTo>
                    <a:pt x="1585" y="456"/>
                    <a:pt x="1587" y="454"/>
                    <a:pt x="1589" y="452"/>
                  </a:cubicBezTo>
                  <a:cubicBezTo>
                    <a:pt x="1589" y="451"/>
                    <a:pt x="1590" y="451"/>
                    <a:pt x="1590" y="450"/>
                  </a:cubicBezTo>
                  <a:cubicBezTo>
                    <a:pt x="1592" y="448"/>
                    <a:pt x="1593" y="446"/>
                    <a:pt x="1594" y="445"/>
                  </a:cubicBezTo>
                  <a:cubicBezTo>
                    <a:pt x="1595" y="444"/>
                    <a:pt x="1596" y="443"/>
                    <a:pt x="1597" y="442"/>
                  </a:cubicBezTo>
                  <a:cubicBezTo>
                    <a:pt x="1598" y="441"/>
                    <a:pt x="1599" y="439"/>
                    <a:pt x="1601" y="438"/>
                  </a:cubicBezTo>
                  <a:cubicBezTo>
                    <a:pt x="1602" y="437"/>
                    <a:pt x="1603" y="435"/>
                    <a:pt x="1604" y="434"/>
                  </a:cubicBezTo>
                  <a:cubicBezTo>
                    <a:pt x="1605" y="433"/>
                    <a:pt x="1606" y="432"/>
                    <a:pt x="1607" y="431"/>
                  </a:cubicBezTo>
                  <a:cubicBezTo>
                    <a:pt x="1612" y="426"/>
                    <a:pt x="1617" y="421"/>
                    <a:pt x="1622" y="416"/>
                  </a:cubicBezTo>
                  <a:cubicBezTo>
                    <a:pt x="1622" y="416"/>
                    <a:pt x="1623" y="415"/>
                    <a:pt x="1624" y="414"/>
                  </a:cubicBezTo>
                  <a:cubicBezTo>
                    <a:pt x="1626" y="412"/>
                    <a:pt x="1629" y="410"/>
                    <a:pt x="1631" y="408"/>
                  </a:cubicBezTo>
                  <a:cubicBezTo>
                    <a:pt x="1632" y="407"/>
                    <a:pt x="1632" y="407"/>
                    <a:pt x="1632" y="407"/>
                  </a:cubicBezTo>
                  <a:cubicBezTo>
                    <a:pt x="1635" y="404"/>
                    <a:pt x="1638" y="402"/>
                    <a:pt x="1641" y="399"/>
                  </a:cubicBezTo>
                  <a:cubicBezTo>
                    <a:pt x="1642" y="398"/>
                    <a:pt x="1642" y="398"/>
                    <a:pt x="1642" y="398"/>
                  </a:cubicBezTo>
                  <a:cubicBezTo>
                    <a:pt x="1645" y="396"/>
                    <a:pt x="1647" y="394"/>
                    <a:pt x="1650" y="392"/>
                  </a:cubicBezTo>
                  <a:cubicBezTo>
                    <a:pt x="1651" y="392"/>
                    <a:pt x="1651" y="391"/>
                    <a:pt x="1651" y="391"/>
                  </a:cubicBezTo>
                  <a:cubicBezTo>
                    <a:pt x="1651" y="391"/>
                    <a:pt x="1651" y="391"/>
                    <a:pt x="1651" y="391"/>
                  </a:cubicBezTo>
                  <a:cubicBezTo>
                    <a:pt x="1715" y="342"/>
                    <a:pt x="1795" y="313"/>
                    <a:pt x="1882" y="313"/>
                  </a:cubicBezTo>
                  <a:cubicBezTo>
                    <a:pt x="1985" y="313"/>
                    <a:pt x="2078" y="354"/>
                    <a:pt x="2146" y="421"/>
                  </a:cubicBezTo>
                  <a:cubicBezTo>
                    <a:pt x="2147" y="422"/>
                    <a:pt x="2148" y="423"/>
                    <a:pt x="2150" y="424"/>
                  </a:cubicBezTo>
                  <a:cubicBezTo>
                    <a:pt x="2150" y="425"/>
                    <a:pt x="2151" y="426"/>
                    <a:pt x="2152" y="427"/>
                  </a:cubicBezTo>
                  <a:cubicBezTo>
                    <a:pt x="2153" y="428"/>
                    <a:pt x="2155" y="429"/>
                    <a:pt x="2156" y="431"/>
                  </a:cubicBezTo>
                  <a:cubicBezTo>
                    <a:pt x="2157" y="432"/>
                    <a:pt x="2159" y="434"/>
                    <a:pt x="2160" y="435"/>
                  </a:cubicBezTo>
                  <a:cubicBezTo>
                    <a:pt x="2161" y="436"/>
                    <a:pt x="2162" y="437"/>
                    <a:pt x="2162" y="438"/>
                  </a:cubicBezTo>
                  <a:cubicBezTo>
                    <a:pt x="2164" y="439"/>
                    <a:pt x="2165" y="441"/>
                    <a:pt x="2167" y="443"/>
                  </a:cubicBezTo>
                  <a:cubicBezTo>
                    <a:pt x="2167" y="443"/>
                    <a:pt x="2168" y="444"/>
                    <a:pt x="2168" y="445"/>
                  </a:cubicBezTo>
                  <a:cubicBezTo>
                    <a:pt x="2170" y="447"/>
                    <a:pt x="2172" y="449"/>
                    <a:pt x="2173" y="451"/>
                  </a:cubicBezTo>
                  <a:cubicBezTo>
                    <a:pt x="2174" y="451"/>
                    <a:pt x="2174" y="451"/>
                    <a:pt x="2174" y="451"/>
                  </a:cubicBezTo>
                  <a:cubicBezTo>
                    <a:pt x="2176" y="454"/>
                    <a:pt x="2178" y="456"/>
                    <a:pt x="2180" y="458"/>
                  </a:cubicBezTo>
                  <a:cubicBezTo>
                    <a:pt x="2180" y="458"/>
                    <a:pt x="2180" y="458"/>
                    <a:pt x="2180" y="458"/>
                  </a:cubicBezTo>
                  <a:cubicBezTo>
                    <a:pt x="2195" y="478"/>
                    <a:pt x="2208" y="498"/>
                    <a:pt x="2219" y="520"/>
                  </a:cubicBezTo>
                  <a:cubicBezTo>
                    <a:pt x="2219" y="520"/>
                    <a:pt x="2219" y="520"/>
                    <a:pt x="2219" y="520"/>
                  </a:cubicBezTo>
                  <a:cubicBezTo>
                    <a:pt x="2221" y="523"/>
                    <a:pt x="2222" y="525"/>
                    <a:pt x="2223" y="528"/>
                  </a:cubicBezTo>
                  <a:cubicBezTo>
                    <a:pt x="2223" y="528"/>
                    <a:pt x="2223" y="528"/>
                    <a:pt x="2224" y="529"/>
                  </a:cubicBezTo>
                  <a:cubicBezTo>
                    <a:pt x="2225" y="531"/>
                    <a:pt x="2226" y="533"/>
                    <a:pt x="2227" y="535"/>
                  </a:cubicBezTo>
                  <a:cubicBezTo>
                    <a:pt x="2227" y="536"/>
                    <a:pt x="2227" y="537"/>
                    <a:pt x="2228" y="538"/>
                  </a:cubicBezTo>
                  <a:cubicBezTo>
                    <a:pt x="2229" y="540"/>
                    <a:pt x="2229" y="542"/>
                    <a:pt x="2230" y="543"/>
                  </a:cubicBezTo>
                  <a:cubicBezTo>
                    <a:pt x="2231" y="545"/>
                    <a:pt x="2231" y="546"/>
                    <a:pt x="2232" y="547"/>
                  </a:cubicBezTo>
                  <a:cubicBezTo>
                    <a:pt x="2232" y="549"/>
                    <a:pt x="2233" y="550"/>
                    <a:pt x="2234" y="552"/>
                  </a:cubicBezTo>
                  <a:cubicBezTo>
                    <a:pt x="2234" y="553"/>
                    <a:pt x="2235" y="555"/>
                    <a:pt x="2235" y="556"/>
                  </a:cubicBezTo>
                  <a:cubicBezTo>
                    <a:pt x="2236" y="557"/>
                    <a:pt x="2236" y="559"/>
                    <a:pt x="2237" y="560"/>
                  </a:cubicBezTo>
                  <a:cubicBezTo>
                    <a:pt x="2237" y="562"/>
                    <a:pt x="2238" y="564"/>
                    <a:pt x="2239" y="566"/>
                  </a:cubicBezTo>
                  <a:cubicBezTo>
                    <a:pt x="2239" y="566"/>
                    <a:pt x="2239" y="567"/>
                    <a:pt x="2240" y="568"/>
                  </a:cubicBezTo>
                  <a:cubicBezTo>
                    <a:pt x="2240" y="570"/>
                    <a:pt x="2241" y="573"/>
                    <a:pt x="2242" y="575"/>
                  </a:cubicBezTo>
                  <a:cubicBezTo>
                    <a:pt x="2242" y="575"/>
                    <a:pt x="2242" y="576"/>
                    <a:pt x="2243" y="576"/>
                  </a:cubicBezTo>
                  <a:cubicBezTo>
                    <a:pt x="2243" y="579"/>
                    <a:pt x="2244" y="581"/>
                    <a:pt x="2245" y="584"/>
                  </a:cubicBezTo>
                  <a:cubicBezTo>
                    <a:pt x="2245" y="584"/>
                    <a:pt x="2245" y="585"/>
                    <a:pt x="2245" y="585"/>
                  </a:cubicBezTo>
                  <a:cubicBezTo>
                    <a:pt x="2246" y="588"/>
                    <a:pt x="2247" y="590"/>
                    <a:pt x="2247" y="593"/>
                  </a:cubicBezTo>
                  <a:cubicBezTo>
                    <a:pt x="2248" y="593"/>
                    <a:pt x="2248" y="593"/>
                    <a:pt x="2248" y="593"/>
                  </a:cubicBezTo>
                  <a:cubicBezTo>
                    <a:pt x="2248" y="596"/>
                    <a:pt x="2249" y="599"/>
                    <a:pt x="2250" y="602"/>
                  </a:cubicBezTo>
                  <a:cubicBezTo>
                    <a:pt x="2251" y="608"/>
                    <a:pt x="2253" y="614"/>
                    <a:pt x="2254" y="620"/>
                  </a:cubicBezTo>
                  <a:cubicBezTo>
                    <a:pt x="2254" y="623"/>
                    <a:pt x="2255" y="626"/>
                    <a:pt x="2255" y="629"/>
                  </a:cubicBezTo>
                  <a:cubicBezTo>
                    <a:pt x="2255" y="629"/>
                    <a:pt x="2255" y="629"/>
                    <a:pt x="2255" y="629"/>
                  </a:cubicBezTo>
                  <a:cubicBezTo>
                    <a:pt x="2256" y="632"/>
                    <a:pt x="2256" y="635"/>
                    <a:pt x="2257" y="638"/>
                  </a:cubicBezTo>
                  <a:cubicBezTo>
                    <a:pt x="2257" y="639"/>
                    <a:pt x="2257" y="639"/>
                    <a:pt x="2257" y="639"/>
                  </a:cubicBezTo>
                  <a:cubicBezTo>
                    <a:pt x="2257" y="641"/>
                    <a:pt x="2258" y="644"/>
                    <a:pt x="2258" y="647"/>
                  </a:cubicBezTo>
                  <a:cubicBezTo>
                    <a:pt x="2258" y="648"/>
                    <a:pt x="2258" y="648"/>
                    <a:pt x="2258" y="648"/>
                  </a:cubicBezTo>
                  <a:cubicBezTo>
                    <a:pt x="2258" y="651"/>
                    <a:pt x="2259" y="653"/>
                    <a:pt x="2259" y="656"/>
                  </a:cubicBezTo>
                  <a:cubicBezTo>
                    <a:pt x="2259" y="656"/>
                    <a:pt x="2259" y="657"/>
                    <a:pt x="2259" y="658"/>
                  </a:cubicBezTo>
                  <a:cubicBezTo>
                    <a:pt x="2259" y="660"/>
                    <a:pt x="2259" y="662"/>
                    <a:pt x="2260" y="665"/>
                  </a:cubicBezTo>
                  <a:cubicBezTo>
                    <a:pt x="2260" y="666"/>
                    <a:pt x="2260" y="667"/>
                    <a:pt x="2260" y="669"/>
                  </a:cubicBezTo>
                  <a:cubicBezTo>
                    <a:pt x="2260" y="670"/>
                    <a:pt x="2260" y="672"/>
                    <a:pt x="2260" y="674"/>
                  </a:cubicBezTo>
                  <a:cubicBezTo>
                    <a:pt x="2260" y="676"/>
                    <a:pt x="2260" y="678"/>
                    <a:pt x="2260" y="680"/>
                  </a:cubicBezTo>
                  <a:cubicBezTo>
                    <a:pt x="2260" y="681"/>
                    <a:pt x="2260" y="682"/>
                    <a:pt x="2261" y="683"/>
                  </a:cubicBezTo>
                  <a:cubicBezTo>
                    <a:pt x="2261" y="690"/>
                    <a:pt x="2261" y="697"/>
                    <a:pt x="2260" y="704"/>
                  </a:cubicBezTo>
                  <a:cubicBezTo>
                    <a:pt x="2260" y="705"/>
                    <a:pt x="2260" y="706"/>
                    <a:pt x="2260" y="707"/>
                  </a:cubicBezTo>
                  <a:cubicBezTo>
                    <a:pt x="2260" y="710"/>
                    <a:pt x="2260" y="713"/>
                    <a:pt x="2260" y="717"/>
                  </a:cubicBezTo>
                  <a:cubicBezTo>
                    <a:pt x="2260" y="717"/>
                    <a:pt x="2260" y="718"/>
                    <a:pt x="2260" y="718"/>
                  </a:cubicBezTo>
                  <a:cubicBezTo>
                    <a:pt x="2259" y="722"/>
                    <a:pt x="2259" y="726"/>
                    <a:pt x="2259" y="730"/>
                  </a:cubicBezTo>
                  <a:cubicBezTo>
                    <a:pt x="2259" y="730"/>
                    <a:pt x="2259" y="731"/>
                    <a:pt x="2259" y="731"/>
                  </a:cubicBezTo>
                  <a:cubicBezTo>
                    <a:pt x="2258" y="735"/>
                    <a:pt x="2258" y="738"/>
                    <a:pt x="2257" y="741"/>
                  </a:cubicBezTo>
                  <a:cubicBezTo>
                    <a:pt x="2257" y="742"/>
                    <a:pt x="2257" y="742"/>
                    <a:pt x="2257" y="743"/>
                  </a:cubicBezTo>
                  <a:cubicBezTo>
                    <a:pt x="2257" y="743"/>
                    <a:pt x="2257" y="743"/>
                    <a:pt x="2257" y="743"/>
                  </a:cubicBezTo>
                  <a:cubicBezTo>
                    <a:pt x="2247" y="822"/>
                    <a:pt x="2211" y="899"/>
                    <a:pt x="2150" y="961"/>
                  </a:cubicBezTo>
                  <a:cubicBezTo>
                    <a:pt x="2077" y="1033"/>
                    <a:pt x="1982" y="1070"/>
                    <a:pt x="1887" y="1072"/>
                  </a:cubicBezTo>
                  <a:cubicBezTo>
                    <a:pt x="1885" y="1072"/>
                    <a:pt x="1883" y="1072"/>
                    <a:pt x="1882" y="1072"/>
                  </a:cubicBezTo>
                  <a:cubicBezTo>
                    <a:pt x="1880" y="1072"/>
                    <a:pt x="1879" y="1072"/>
                    <a:pt x="1878" y="1072"/>
                  </a:cubicBezTo>
                  <a:cubicBezTo>
                    <a:pt x="1876" y="1072"/>
                    <a:pt x="1874" y="1072"/>
                    <a:pt x="1872" y="1071"/>
                  </a:cubicBezTo>
                  <a:cubicBezTo>
                    <a:pt x="1870" y="1071"/>
                    <a:pt x="1868" y="1071"/>
                    <a:pt x="1866" y="1071"/>
                  </a:cubicBezTo>
                  <a:cubicBezTo>
                    <a:pt x="1865" y="1071"/>
                    <a:pt x="1864" y="1071"/>
                    <a:pt x="1863" y="1071"/>
                  </a:cubicBezTo>
                  <a:cubicBezTo>
                    <a:pt x="1861" y="1071"/>
                    <a:pt x="1858" y="1071"/>
                    <a:pt x="1856" y="1071"/>
                  </a:cubicBezTo>
                  <a:cubicBezTo>
                    <a:pt x="1855" y="1071"/>
                    <a:pt x="1855" y="1071"/>
                    <a:pt x="1854" y="1071"/>
                  </a:cubicBezTo>
                  <a:cubicBezTo>
                    <a:pt x="1851" y="1070"/>
                    <a:pt x="1849" y="1070"/>
                    <a:pt x="1846" y="1070"/>
                  </a:cubicBezTo>
                  <a:cubicBezTo>
                    <a:pt x="1846" y="1070"/>
                    <a:pt x="1845" y="1070"/>
                    <a:pt x="1845" y="1070"/>
                  </a:cubicBezTo>
                  <a:cubicBezTo>
                    <a:pt x="1842" y="1070"/>
                    <a:pt x="1839" y="1069"/>
                    <a:pt x="1836" y="1069"/>
                  </a:cubicBezTo>
                  <a:cubicBezTo>
                    <a:pt x="1836" y="1069"/>
                    <a:pt x="1836" y="1069"/>
                    <a:pt x="1836" y="1069"/>
                  </a:cubicBezTo>
                  <a:cubicBezTo>
                    <a:pt x="1815" y="1066"/>
                    <a:pt x="1794" y="1062"/>
                    <a:pt x="1774" y="1056"/>
                  </a:cubicBezTo>
                  <a:cubicBezTo>
                    <a:pt x="1774" y="1056"/>
                    <a:pt x="1773" y="1056"/>
                    <a:pt x="1773" y="1056"/>
                  </a:cubicBezTo>
                  <a:cubicBezTo>
                    <a:pt x="1771" y="1055"/>
                    <a:pt x="1768" y="1054"/>
                    <a:pt x="1765" y="1053"/>
                  </a:cubicBezTo>
                  <a:cubicBezTo>
                    <a:pt x="1765" y="1053"/>
                    <a:pt x="1765" y="1053"/>
                    <a:pt x="1764" y="1053"/>
                  </a:cubicBezTo>
                  <a:cubicBezTo>
                    <a:pt x="1762" y="1052"/>
                    <a:pt x="1759" y="1051"/>
                    <a:pt x="1757" y="1051"/>
                  </a:cubicBezTo>
                  <a:cubicBezTo>
                    <a:pt x="1756" y="1050"/>
                    <a:pt x="1756" y="1050"/>
                    <a:pt x="1755" y="1050"/>
                  </a:cubicBezTo>
                  <a:cubicBezTo>
                    <a:pt x="1753" y="1049"/>
                    <a:pt x="1751" y="1048"/>
                    <a:pt x="1749" y="1048"/>
                  </a:cubicBezTo>
                  <a:cubicBezTo>
                    <a:pt x="1748" y="1047"/>
                    <a:pt x="1747" y="1047"/>
                    <a:pt x="1746" y="1047"/>
                  </a:cubicBezTo>
                  <a:cubicBezTo>
                    <a:pt x="1744" y="1046"/>
                    <a:pt x="1742" y="1045"/>
                    <a:pt x="1740" y="1044"/>
                  </a:cubicBezTo>
                  <a:cubicBezTo>
                    <a:pt x="1736" y="1043"/>
                    <a:pt x="1736" y="1043"/>
                    <a:pt x="1736" y="1043"/>
                  </a:cubicBezTo>
                  <a:cubicBezTo>
                    <a:pt x="1735" y="1042"/>
                    <a:pt x="1734" y="1042"/>
                    <a:pt x="1732" y="1041"/>
                  </a:cubicBezTo>
                  <a:cubicBezTo>
                    <a:pt x="1731" y="1040"/>
                    <a:pt x="1729" y="1040"/>
                    <a:pt x="1727" y="1039"/>
                  </a:cubicBezTo>
                  <a:cubicBezTo>
                    <a:pt x="1726" y="1038"/>
                    <a:pt x="1725" y="1038"/>
                    <a:pt x="1724" y="1038"/>
                  </a:cubicBezTo>
                  <a:cubicBezTo>
                    <a:pt x="1722" y="1037"/>
                    <a:pt x="1720" y="1036"/>
                    <a:pt x="1718" y="1035"/>
                  </a:cubicBezTo>
                  <a:cubicBezTo>
                    <a:pt x="1718" y="1034"/>
                    <a:pt x="1717" y="1034"/>
                    <a:pt x="1716" y="1034"/>
                  </a:cubicBezTo>
                  <a:cubicBezTo>
                    <a:pt x="1714" y="1033"/>
                    <a:pt x="1712" y="1032"/>
                    <a:pt x="1709" y="1030"/>
                  </a:cubicBezTo>
                  <a:cubicBezTo>
                    <a:pt x="1709" y="1030"/>
                    <a:pt x="1709" y="1030"/>
                    <a:pt x="1708" y="1030"/>
                  </a:cubicBezTo>
                  <a:cubicBezTo>
                    <a:pt x="1706" y="1029"/>
                    <a:pt x="1703" y="1027"/>
                    <a:pt x="1701" y="1026"/>
                  </a:cubicBezTo>
                  <a:cubicBezTo>
                    <a:pt x="1701" y="1026"/>
                    <a:pt x="1701" y="1026"/>
                    <a:pt x="1701" y="1026"/>
                  </a:cubicBezTo>
                  <a:cubicBezTo>
                    <a:pt x="1685" y="1017"/>
                    <a:pt x="1669" y="1007"/>
                    <a:pt x="1655" y="996"/>
                  </a:cubicBezTo>
                  <a:cubicBezTo>
                    <a:pt x="1655" y="996"/>
                    <a:pt x="1655" y="996"/>
                    <a:pt x="1654" y="996"/>
                  </a:cubicBezTo>
                  <a:cubicBezTo>
                    <a:pt x="1652" y="994"/>
                    <a:pt x="1650" y="993"/>
                    <a:pt x="1648" y="991"/>
                  </a:cubicBezTo>
                  <a:cubicBezTo>
                    <a:pt x="1647" y="991"/>
                    <a:pt x="1647" y="991"/>
                    <a:pt x="1647" y="990"/>
                  </a:cubicBezTo>
                  <a:cubicBezTo>
                    <a:pt x="1645" y="989"/>
                    <a:pt x="1643" y="987"/>
                    <a:pt x="1641" y="985"/>
                  </a:cubicBezTo>
                  <a:cubicBezTo>
                    <a:pt x="1640" y="985"/>
                    <a:pt x="1640" y="985"/>
                    <a:pt x="1639" y="984"/>
                  </a:cubicBezTo>
                  <a:cubicBezTo>
                    <a:pt x="1637" y="983"/>
                    <a:pt x="1636" y="981"/>
                    <a:pt x="1634" y="979"/>
                  </a:cubicBezTo>
                  <a:cubicBezTo>
                    <a:pt x="1633" y="979"/>
                    <a:pt x="1632" y="978"/>
                    <a:pt x="1632" y="978"/>
                  </a:cubicBezTo>
                  <a:cubicBezTo>
                    <a:pt x="1630" y="976"/>
                    <a:pt x="1628" y="975"/>
                    <a:pt x="1627" y="973"/>
                  </a:cubicBezTo>
                  <a:cubicBezTo>
                    <a:pt x="1626" y="972"/>
                    <a:pt x="1625" y="972"/>
                    <a:pt x="1624" y="971"/>
                  </a:cubicBezTo>
                  <a:cubicBezTo>
                    <a:pt x="1623" y="969"/>
                    <a:pt x="1621" y="968"/>
                    <a:pt x="1620" y="967"/>
                  </a:cubicBezTo>
                  <a:cubicBezTo>
                    <a:pt x="1618" y="965"/>
                    <a:pt x="1617" y="964"/>
                    <a:pt x="1615" y="962"/>
                  </a:cubicBezTo>
                  <a:cubicBezTo>
                    <a:pt x="1614" y="961"/>
                    <a:pt x="1614" y="961"/>
                    <a:pt x="1613" y="961"/>
                  </a:cubicBezTo>
                  <a:cubicBezTo>
                    <a:pt x="1613" y="960"/>
                    <a:pt x="1612" y="959"/>
                    <a:pt x="1612" y="959"/>
                  </a:cubicBezTo>
                  <a:cubicBezTo>
                    <a:pt x="1610" y="957"/>
                    <a:pt x="1608" y="956"/>
                    <a:pt x="1607" y="954"/>
                  </a:cubicBezTo>
                  <a:cubicBezTo>
                    <a:pt x="1606" y="953"/>
                    <a:pt x="1604" y="951"/>
                    <a:pt x="1603" y="950"/>
                  </a:cubicBezTo>
                  <a:cubicBezTo>
                    <a:pt x="1602" y="949"/>
                    <a:pt x="1601" y="948"/>
                    <a:pt x="1601" y="947"/>
                  </a:cubicBezTo>
                  <a:cubicBezTo>
                    <a:pt x="1599" y="945"/>
                    <a:pt x="1597" y="944"/>
                    <a:pt x="1596" y="942"/>
                  </a:cubicBezTo>
                  <a:cubicBezTo>
                    <a:pt x="1595" y="940"/>
                    <a:pt x="1595" y="940"/>
                    <a:pt x="1595" y="940"/>
                  </a:cubicBezTo>
                  <a:cubicBezTo>
                    <a:pt x="1593" y="938"/>
                    <a:pt x="1591" y="936"/>
                    <a:pt x="1589" y="934"/>
                  </a:cubicBezTo>
                  <a:cubicBezTo>
                    <a:pt x="1589" y="934"/>
                    <a:pt x="1589" y="934"/>
                    <a:pt x="1589" y="933"/>
                  </a:cubicBezTo>
                  <a:cubicBezTo>
                    <a:pt x="1587" y="931"/>
                    <a:pt x="1585" y="929"/>
                    <a:pt x="1583" y="927"/>
                  </a:cubicBezTo>
                  <a:cubicBezTo>
                    <a:pt x="1583" y="927"/>
                    <a:pt x="1583" y="927"/>
                    <a:pt x="1583" y="926"/>
                  </a:cubicBezTo>
                  <a:cubicBezTo>
                    <a:pt x="1568" y="907"/>
                    <a:pt x="1555" y="887"/>
                    <a:pt x="1544" y="865"/>
                  </a:cubicBezTo>
                  <a:cubicBezTo>
                    <a:pt x="1544" y="865"/>
                    <a:pt x="1544" y="865"/>
                    <a:pt x="1544" y="865"/>
                  </a:cubicBezTo>
                  <a:cubicBezTo>
                    <a:pt x="1542" y="862"/>
                    <a:pt x="1541" y="860"/>
                    <a:pt x="1540" y="857"/>
                  </a:cubicBezTo>
                  <a:cubicBezTo>
                    <a:pt x="1540" y="857"/>
                    <a:pt x="1540" y="857"/>
                    <a:pt x="1539" y="856"/>
                  </a:cubicBezTo>
                  <a:cubicBezTo>
                    <a:pt x="1538" y="854"/>
                    <a:pt x="1537" y="852"/>
                    <a:pt x="1536" y="849"/>
                  </a:cubicBezTo>
                  <a:cubicBezTo>
                    <a:pt x="1536" y="849"/>
                    <a:pt x="1536" y="848"/>
                    <a:pt x="1535" y="847"/>
                  </a:cubicBezTo>
                  <a:cubicBezTo>
                    <a:pt x="1534" y="845"/>
                    <a:pt x="1534" y="843"/>
                    <a:pt x="1533" y="841"/>
                  </a:cubicBezTo>
                  <a:cubicBezTo>
                    <a:pt x="1532" y="840"/>
                    <a:pt x="1532" y="839"/>
                    <a:pt x="1531" y="838"/>
                  </a:cubicBezTo>
                  <a:cubicBezTo>
                    <a:pt x="1531" y="836"/>
                    <a:pt x="1530" y="835"/>
                    <a:pt x="1529" y="833"/>
                  </a:cubicBezTo>
                  <a:cubicBezTo>
                    <a:pt x="1529" y="832"/>
                    <a:pt x="1528" y="830"/>
                    <a:pt x="1528" y="829"/>
                  </a:cubicBezTo>
                  <a:cubicBezTo>
                    <a:pt x="1527" y="828"/>
                    <a:pt x="1527" y="826"/>
                    <a:pt x="1526" y="825"/>
                  </a:cubicBezTo>
                  <a:cubicBezTo>
                    <a:pt x="1526" y="823"/>
                    <a:pt x="1525" y="821"/>
                    <a:pt x="1524" y="820"/>
                  </a:cubicBezTo>
                  <a:cubicBezTo>
                    <a:pt x="1524" y="819"/>
                    <a:pt x="1523" y="818"/>
                    <a:pt x="1523" y="817"/>
                  </a:cubicBezTo>
                  <a:cubicBezTo>
                    <a:pt x="1522" y="815"/>
                    <a:pt x="1522" y="812"/>
                    <a:pt x="1521" y="810"/>
                  </a:cubicBezTo>
                  <a:cubicBezTo>
                    <a:pt x="1521" y="810"/>
                    <a:pt x="1521" y="809"/>
                    <a:pt x="1520" y="808"/>
                  </a:cubicBezTo>
                  <a:cubicBezTo>
                    <a:pt x="1520" y="806"/>
                    <a:pt x="1519" y="803"/>
                    <a:pt x="1518" y="801"/>
                  </a:cubicBezTo>
                  <a:cubicBezTo>
                    <a:pt x="1518" y="801"/>
                    <a:pt x="1518" y="800"/>
                    <a:pt x="1518" y="800"/>
                  </a:cubicBezTo>
                  <a:cubicBezTo>
                    <a:pt x="1517" y="797"/>
                    <a:pt x="1516" y="795"/>
                    <a:pt x="1515" y="792"/>
                  </a:cubicBezTo>
                  <a:cubicBezTo>
                    <a:pt x="1515" y="792"/>
                    <a:pt x="1515" y="792"/>
                    <a:pt x="1515" y="791"/>
                  </a:cubicBezTo>
                  <a:cubicBezTo>
                    <a:pt x="1515" y="788"/>
                    <a:pt x="1514" y="786"/>
                    <a:pt x="1513" y="783"/>
                  </a:cubicBezTo>
                  <a:cubicBezTo>
                    <a:pt x="1513" y="783"/>
                    <a:pt x="1513" y="783"/>
                    <a:pt x="1513" y="783"/>
                  </a:cubicBezTo>
                  <a:cubicBezTo>
                    <a:pt x="1512" y="780"/>
                    <a:pt x="1512" y="777"/>
                    <a:pt x="1511" y="774"/>
                  </a:cubicBezTo>
                  <a:cubicBezTo>
                    <a:pt x="1511" y="774"/>
                    <a:pt x="1511" y="774"/>
                    <a:pt x="1511" y="774"/>
                  </a:cubicBezTo>
                  <a:cubicBezTo>
                    <a:pt x="1510" y="771"/>
                    <a:pt x="1510" y="768"/>
                    <a:pt x="1509" y="765"/>
                  </a:cubicBezTo>
                  <a:cubicBezTo>
                    <a:pt x="1509" y="765"/>
                    <a:pt x="1509" y="765"/>
                    <a:pt x="1509" y="765"/>
                  </a:cubicBezTo>
                  <a:cubicBezTo>
                    <a:pt x="1509" y="762"/>
                    <a:pt x="1508" y="759"/>
                    <a:pt x="1508" y="756"/>
                  </a:cubicBezTo>
                  <a:cubicBezTo>
                    <a:pt x="1508" y="756"/>
                    <a:pt x="1508" y="756"/>
                    <a:pt x="1508" y="755"/>
                  </a:cubicBezTo>
                  <a:cubicBezTo>
                    <a:pt x="1507" y="753"/>
                    <a:pt x="1507" y="750"/>
                    <a:pt x="1506" y="747"/>
                  </a:cubicBezTo>
                  <a:cubicBezTo>
                    <a:pt x="1506" y="747"/>
                    <a:pt x="1506" y="746"/>
                    <a:pt x="1506" y="746"/>
                  </a:cubicBezTo>
                  <a:cubicBezTo>
                    <a:pt x="1506" y="744"/>
                    <a:pt x="1505" y="741"/>
                    <a:pt x="1505" y="738"/>
                  </a:cubicBezTo>
                  <a:cubicBezTo>
                    <a:pt x="1505" y="736"/>
                    <a:pt x="1505" y="736"/>
                    <a:pt x="1505" y="736"/>
                  </a:cubicBezTo>
                  <a:cubicBezTo>
                    <a:pt x="1505" y="734"/>
                    <a:pt x="1504" y="732"/>
                    <a:pt x="1504" y="729"/>
                  </a:cubicBezTo>
                  <a:cubicBezTo>
                    <a:pt x="1504" y="728"/>
                    <a:pt x="1504" y="727"/>
                    <a:pt x="1504" y="726"/>
                  </a:cubicBezTo>
                  <a:cubicBezTo>
                    <a:pt x="1504" y="724"/>
                    <a:pt x="1504" y="722"/>
                    <a:pt x="1503" y="720"/>
                  </a:cubicBezTo>
                  <a:cubicBezTo>
                    <a:pt x="1503" y="719"/>
                    <a:pt x="1503" y="718"/>
                    <a:pt x="1503" y="716"/>
                  </a:cubicBezTo>
                  <a:cubicBezTo>
                    <a:pt x="1503" y="714"/>
                    <a:pt x="1503" y="713"/>
                    <a:pt x="1503" y="711"/>
                  </a:cubicBezTo>
                  <a:cubicBezTo>
                    <a:pt x="1503" y="709"/>
                    <a:pt x="1503" y="707"/>
                    <a:pt x="1503" y="705"/>
                  </a:cubicBezTo>
                  <a:cubicBezTo>
                    <a:pt x="1502" y="704"/>
                    <a:pt x="1502" y="703"/>
                    <a:pt x="1502" y="702"/>
                  </a:cubicBezTo>
                  <a:cubicBezTo>
                    <a:pt x="1502" y="696"/>
                    <a:pt x="1502" y="689"/>
                    <a:pt x="1502" y="683"/>
                  </a:cubicBezTo>
                  <a:close/>
                  <a:moveTo>
                    <a:pt x="2260" y="3130"/>
                  </a:moveTo>
                  <a:cubicBezTo>
                    <a:pt x="2260" y="3131"/>
                    <a:pt x="2260" y="3132"/>
                    <a:pt x="2260" y="3133"/>
                  </a:cubicBezTo>
                  <a:cubicBezTo>
                    <a:pt x="2260" y="3136"/>
                    <a:pt x="2260" y="3139"/>
                    <a:pt x="2260" y="3142"/>
                  </a:cubicBezTo>
                  <a:cubicBezTo>
                    <a:pt x="2260" y="3143"/>
                    <a:pt x="2260" y="3144"/>
                    <a:pt x="2260" y="3144"/>
                  </a:cubicBezTo>
                  <a:cubicBezTo>
                    <a:pt x="2259" y="3148"/>
                    <a:pt x="2259" y="3152"/>
                    <a:pt x="2259" y="3156"/>
                  </a:cubicBezTo>
                  <a:cubicBezTo>
                    <a:pt x="2259" y="3156"/>
                    <a:pt x="2259" y="3157"/>
                    <a:pt x="2259" y="3157"/>
                  </a:cubicBezTo>
                  <a:cubicBezTo>
                    <a:pt x="2258" y="3161"/>
                    <a:pt x="2258" y="3164"/>
                    <a:pt x="2257" y="3167"/>
                  </a:cubicBezTo>
                  <a:cubicBezTo>
                    <a:pt x="2257" y="3168"/>
                    <a:pt x="2257" y="3168"/>
                    <a:pt x="2257" y="3169"/>
                  </a:cubicBezTo>
                  <a:cubicBezTo>
                    <a:pt x="2257" y="3169"/>
                    <a:pt x="2257" y="3169"/>
                    <a:pt x="2257" y="3169"/>
                  </a:cubicBezTo>
                  <a:cubicBezTo>
                    <a:pt x="2247" y="3248"/>
                    <a:pt x="2211" y="3325"/>
                    <a:pt x="2150" y="3387"/>
                  </a:cubicBezTo>
                  <a:cubicBezTo>
                    <a:pt x="2077" y="3459"/>
                    <a:pt x="1982" y="3496"/>
                    <a:pt x="1887" y="3498"/>
                  </a:cubicBezTo>
                  <a:cubicBezTo>
                    <a:pt x="1885" y="3498"/>
                    <a:pt x="1883" y="3498"/>
                    <a:pt x="1882" y="3498"/>
                  </a:cubicBezTo>
                  <a:cubicBezTo>
                    <a:pt x="1880" y="3498"/>
                    <a:pt x="1879" y="3498"/>
                    <a:pt x="1878" y="3498"/>
                  </a:cubicBezTo>
                  <a:cubicBezTo>
                    <a:pt x="1876" y="3498"/>
                    <a:pt x="1874" y="3498"/>
                    <a:pt x="1872" y="3497"/>
                  </a:cubicBezTo>
                  <a:cubicBezTo>
                    <a:pt x="1870" y="3497"/>
                    <a:pt x="1868" y="3497"/>
                    <a:pt x="1866" y="3497"/>
                  </a:cubicBezTo>
                  <a:cubicBezTo>
                    <a:pt x="1863" y="3497"/>
                    <a:pt x="1863" y="3497"/>
                    <a:pt x="1863" y="3497"/>
                  </a:cubicBezTo>
                  <a:cubicBezTo>
                    <a:pt x="1861" y="3497"/>
                    <a:pt x="1858" y="3497"/>
                    <a:pt x="1856" y="3497"/>
                  </a:cubicBezTo>
                  <a:cubicBezTo>
                    <a:pt x="1855" y="3497"/>
                    <a:pt x="1855" y="3497"/>
                    <a:pt x="1854" y="3497"/>
                  </a:cubicBezTo>
                  <a:cubicBezTo>
                    <a:pt x="1851" y="3496"/>
                    <a:pt x="1849" y="3496"/>
                    <a:pt x="1846" y="3496"/>
                  </a:cubicBezTo>
                  <a:cubicBezTo>
                    <a:pt x="1846" y="3496"/>
                    <a:pt x="1845" y="3496"/>
                    <a:pt x="1845" y="3496"/>
                  </a:cubicBezTo>
                  <a:cubicBezTo>
                    <a:pt x="1842" y="3496"/>
                    <a:pt x="1839" y="3495"/>
                    <a:pt x="1836" y="3495"/>
                  </a:cubicBezTo>
                  <a:cubicBezTo>
                    <a:pt x="1836" y="3495"/>
                    <a:pt x="1836" y="3495"/>
                    <a:pt x="1836" y="3495"/>
                  </a:cubicBezTo>
                  <a:cubicBezTo>
                    <a:pt x="1815" y="3492"/>
                    <a:pt x="1794" y="3488"/>
                    <a:pt x="1774" y="3482"/>
                  </a:cubicBezTo>
                  <a:cubicBezTo>
                    <a:pt x="1774" y="3482"/>
                    <a:pt x="1773" y="3482"/>
                    <a:pt x="1773" y="3482"/>
                  </a:cubicBezTo>
                  <a:cubicBezTo>
                    <a:pt x="1771" y="3481"/>
                    <a:pt x="1768" y="3480"/>
                    <a:pt x="1765" y="3479"/>
                  </a:cubicBezTo>
                  <a:cubicBezTo>
                    <a:pt x="1764" y="3479"/>
                    <a:pt x="1764" y="3479"/>
                    <a:pt x="1764" y="3479"/>
                  </a:cubicBezTo>
                  <a:cubicBezTo>
                    <a:pt x="1762" y="3478"/>
                    <a:pt x="1759" y="3477"/>
                    <a:pt x="1757" y="3477"/>
                  </a:cubicBezTo>
                  <a:cubicBezTo>
                    <a:pt x="1756" y="3476"/>
                    <a:pt x="1756" y="3476"/>
                    <a:pt x="1755" y="3476"/>
                  </a:cubicBezTo>
                  <a:cubicBezTo>
                    <a:pt x="1753" y="3475"/>
                    <a:pt x="1751" y="3474"/>
                    <a:pt x="1749" y="3474"/>
                  </a:cubicBezTo>
                  <a:cubicBezTo>
                    <a:pt x="1748" y="3473"/>
                    <a:pt x="1747" y="3473"/>
                    <a:pt x="1746" y="3473"/>
                  </a:cubicBezTo>
                  <a:cubicBezTo>
                    <a:pt x="1744" y="3472"/>
                    <a:pt x="1742" y="3471"/>
                    <a:pt x="1740" y="3470"/>
                  </a:cubicBezTo>
                  <a:cubicBezTo>
                    <a:pt x="1739" y="3470"/>
                    <a:pt x="1738" y="3469"/>
                    <a:pt x="1736" y="3469"/>
                  </a:cubicBezTo>
                  <a:cubicBezTo>
                    <a:pt x="1735" y="3468"/>
                    <a:pt x="1734" y="3468"/>
                    <a:pt x="1732" y="3467"/>
                  </a:cubicBezTo>
                  <a:cubicBezTo>
                    <a:pt x="1731" y="3466"/>
                    <a:pt x="1729" y="3466"/>
                    <a:pt x="1727" y="3465"/>
                  </a:cubicBezTo>
                  <a:cubicBezTo>
                    <a:pt x="1724" y="3464"/>
                    <a:pt x="1724" y="3464"/>
                    <a:pt x="1724" y="3464"/>
                  </a:cubicBezTo>
                  <a:cubicBezTo>
                    <a:pt x="1722" y="3463"/>
                    <a:pt x="1720" y="3462"/>
                    <a:pt x="1718" y="3461"/>
                  </a:cubicBezTo>
                  <a:cubicBezTo>
                    <a:pt x="1718" y="3460"/>
                    <a:pt x="1717" y="3460"/>
                    <a:pt x="1716" y="3460"/>
                  </a:cubicBezTo>
                  <a:cubicBezTo>
                    <a:pt x="1714" y="3459"/>
                    <a:pt x="1712" y="3458"/>
                    <a:pt x="1709" y="3456"/>
                  </a:cubicBezTo>
                  <a:cubicBezTo>
                    <a:pt x="1708" y="3456"/>
                    <a:pt x="1708" y="3456"/>
                    <a:pt x="1708" y="3456"/>
                  </a:cubicBezTo>
                  <a:cubicBezTo>
                    <a:pt x="1706" y="3455"/>
                    <a:pt x="1703" y="3453"/>
                    <a:pt x="1701" y="3452"/>
                  </a:cubicBezTo>
                  <a:cubicBezTo>
                    <a:pt x="1701" y="3452"/>
                    <a:pt x="1701" y="3452"/>
                    <a:pt x="1701" y="3452"/>
                  </a:cubicBezTo>
                  <a:cubicBezTo>
                    <a:pt x="1685" y="3443"/>
                    <a:pt x="1669" y="3433"/>
                    <a:pt x="1655" y="3422"/>
                  </a:cubicBezTo>
                  <a:cubicBezTo>
                    <a:pt x="1655" y="3422"/>
                    <a:pt x="1655" y="3422"/>
                    <a:pt x="1654" y="3422"/>
                  </a:cubicBezTo>
                  <a:cubicBezTo>
                    <a:pt x="1652" y="3420"/>
                    <a:pt x="1650" y="3419"/>
                    <a:pt x="1648" y="3417"/>
                  </a:cubicBezTo>
                  <a:cubicBezTo>
                    <a:pt x="1647" y="3416"/>
                    <a:pt x="1647" y="3416"/>
                    <a:pt x="1647" y="3416"/>
                  </a:cubicBezTo>
                  <a:cubicBezTo>
                    <a:pt x="1645" y="3415"/>
                    <a:pt x="1643" y="3413"/>
                    <a:pt x="1641" y="3411"/>
                  </a:cubicBezTo>
                  <a:cubicBezTo>
                    <a:pt x="1640" y="3411"/>
                    <a:pt x="1640" y="3410"/>
                    <a:pt x="1639" y="3410"/>
                  </a:cubicBezTo>
                  <a:cubicBezTo>
                    <a:pt x="1637" y="3409"/>
                    <a:pt x="1636" y="3407"/>
                    <a:pt x="1634" y="3405"/>
                  </a:cubicBezTo>
                  <a:cubicBezTo>
                    <a:pt x="1633" y="3405"/>
                    <a:pt x="1632" y="3404"/>
                    <a:pt x="1632" y="3404"/>
                  </a:cubicBezTo>
                  <a:cubicBezTo>
                    <a:pt x="1630" y="3402"/>
                    <a:pt x="1628" y="3401"/>
                    <a:pt x="1627" y="3399"/>
                  </a:cubicBezTo>
                  <a:cubicBezTo>
                    <a:pt x="1626" y="3398"/>
                    <a:pt x="1625" y="3397"/>
                    <a:pt x="1624" y="3397"/>
                  </a:cubicBezTo>
                  <a:cubicBezTo>
                    <a:pt x="1623" y="3395"/>
                    <a:pt x="1621" y="3394"/>
                    <a:pt x="1620" y="3393"/>
                  </a:cubicBezTo>
                  <a:cubicBezTo>
                    <a:pt x="1618" y="3391"/>
                    <a:pt x="1617" y="3390"/>
                    <a:pt x="1615" y="3388"/>
                  </a:cubicBezTo>
                  <a:cubicBezTo>
                    <a:pt x="1614" y="3387"/>
                    <a:pt x="1614" y="3387"/>
                    <a:pt x="1613" y="3387"/>
                  </a:cubicBezTo>
                  <a:cubicBezTo>
                    <a:pt x="1613" y="3386"/>
                    <a:pt x="1612" y="3385"/>
                    <a:pt x="1612" y="3385"/>
                  </a:cubicBezTo>
                  <a:cubicBezTo>
                    <a:pt x="1610" y="3383"/>
                    <a:pt x="1608" y="3381"/>
                    <a:pt x="1607" y="3380"/>
                  </a:cubicBezTo>
                  <a:cubicBezTo>
                    <a:pt x="1606" y="3378"/>
                    <a:pt x="1604" y="3377"/>
                    <a:pt x="1603" y="3376"/>
                  </a:cubicBezTo>
                  <a:cubicBezTo>
                    <a:pt x="1602" y="3375"/>
                    <a:pt x="1601" y="3374"/>
                    <a:pt x="1601" y="3373"/>
                  </a:cubicBezTo>
                  <a:cubicBezTo>
                    <a:pt x="1599" y="3371"/>
                    <a:pt x="1597" y="3370"/>
                    <a:pt x="1596" y="3368"/>
                  </a:cubicBezTo>
                  <a:cubicBezTo>
                    <a:pt x="1596" y="3367"/>
                    <a:pt x="1595" y="3367"/>
                    <a:pt x="1595" y="3366"/>
                  </a:cubicBezTo>
                  <a:cubicBezTo>
                    <a:pt x="1593" y="3364"/>
                    <a:pt x="1591" y="3362"/>
                    <a:pt x="1589" y="3360"/>
                  </a:cubicBezTo>
                  <a:cubicBezTo>
                    <a:pt x="1589" y="3360"/>
                    <a:pt x="1589" y="3360"/>
                    <a:pt x="1589" y="3359"/>
                  </a:cubicBezTo>
                  <a:cubicBezTo>
                    <a:pt x="1587" y="3357"/>
                    <a:pt x="1585" y="3355"/>
                    <a:pt x="1583" y="3353"/>
                  </a:cubicBezTo>
                  <a:cubicBezTo>
                    <a:pt x="1583" y="3353"/>
                    <a:pt x="1583" y="3353"/>
                    <a:pt x="1583" y="3352"/>
                  </a:cubicBezTo>
                  <a:cubicBezTo>
                    <a:pt x="1568" y="3333"/>
                    <a:pt x="1555" y="3313"/>
                    <a:pt x="1544" y="3291"/>
                  </a:cubicBezTo>
                  <a:cubicBezTo>
                    <a:pt x="1544" y="3291"/>
                    <a:pt x="1544" y="3291"/>
                    <a:pt x="1544" y="3291"/>
                  </a:cubicBezTo>
                  <a:cubicBezTo>
                    <a:pt x="1542" y="3288"/>
                    <a:pt x="1541" y="3286"/>
                    <a:pt x="1540" y="3283"/>
                  </a:cubicBezTo>
                  <a:cubicBezTo>
                    <a:pt x="1540" y="3283"/>
                    <a:pt x="1540" y="3283"/>
                    <a:pt x="1539" y="3282"/>
                  </a:cubicBezTo>
                  <a:cubicBezTo>
                    <a:pt x="1538" y="3280"/>
                    <a:pt x="1537" y="3278"/>
                    <a:pt x="1536" y="3275"/>
                  </a:cubicBezTo>
                  <a:cubicBezTo>
                    <a:pt x="1536" y="3275"/>
                    <a:pt x="1536" y="3274"/>
                    <a:pt x="1535" y="3273"/>
                  </a:cubicBezTo>
                  <a:cubicBezTo>
                    <a:pt x="1534" y="3271"/>
                    <a:pt x="1534" y="3269"/>
                    <a:pt x="1533" y="3267"/>
                  </a:cubicBezTo>
                  <a:cubicBezTo>
                    <a:pt x="1532" y="3266"/>
                    <a:pt x="1532" y="3265"/>
                    <a:pt x="1531" y="3264"/>
                  </a:cubicBezTo>
                  <a:cubicBezTo>
                    <a:pt x="1531" y="3262"/>
                    <a:pt x="1530" y="3261"/>
                    <a:pt x="1529" y="3259"/>
                  </a:cubicBezTo>
                  <a:cubicBezTo>
                    <a:pt x="1529" y="3258"/>
                    <a:pt x="1528" y="3256"/>
                    <a:pt x="1528" y="3255"/>
                  </a:cubicBezTo>
                  <a:cubicBezTo>
                    <a:pt x="1527" y="3254"/>
                    <a:pt x="1527" y="3252"/>
                    <a:pt x="1526" y="3251"/>
                  </a:cubicBezTo>
                  <a:cubicBezTo>
                    <a:pt x="1526" y="3249"/>
                    <a:pt x="1525" y="3247"/>
                    <a:pt x="1524" y="3246"/>
                  </a:cubicBezTo>
                  <a:cubicBezTo>
                    <a:pt x="1524" y="3245"/>
                    <a:pt x="1523" y="3244"/>
                    <a:pt x="1523" y="3243"/>
                  </a:cubicBezTo>
                  <a:cubicBezTo>
                    <a:pt x="1522" y="3241"/>
                    <a:pt x="1522" y="3238"/>
                    <a:pt x="1521" y="3236"/>
                  </a:cubicBezTo>
                  <a:cubicBezTo>
                    <a:pt x="1521" y="3236"/>
                    <a:pt x="1521" y="3235"/>
                    <a:pt x="1520" y="3234"/>
                  </a:cubicBezTo>
                  <a:cubicBezTo>
                    <a:pt x="1520" y="3232"/>
                    <a:pt x="1519" y="3229"/>
                    <a:pt x="1518" y="3227"/>
                  </a:cubicBezTo>
                  <a:cubicBezTo>
                    <a:pt x="1518" y="3227"/>
                    <a:pt x="1518" y="3226"/>
                    <a:pt x="1518" y="3226"/>
                  </a:cubicBezTo>
                  <a:cubicBezTo>
                    <a:pt x="1517" y="3223"/>
                    <a:pt x="1516" y="3221"/>
                    <a:pt x="1515" y="3218"/>
                  </a:cubicBezTo>
                  <a:cubicBezTo>
                    <a:pt x="1515" y="3218"/>
                    <a:pt x="1515" y="3217"/>
                    <a:pt x="1515" y="3217"/>
                  </a:cubicBezTo>
                  <a:cubicBezTo>
                    <a:pt x="1515" y="3214"/>
                    <a:pt x="1514" y="3212"/>
                    <a:pt x="1513" y="3209"/>
                  </a:cubicBezTo>
                  <a:cubicBezTo>
                    <a:pt x="1513" y="3209"/>
                    <a:pt x="1513" y="3209"/>
                    <a:pt x="1513" y="3209"/>
                  </a:cubicBezTo>
                  <a:cubicBezTo>
                    <a:pt x="1512" y="3206"/>
                    <a:pt x="1512" y="3203"/>
                    <a:pt x="1511" y="3200"/>
                  </a:cubicBezTo>
                  <a:cubicBezTo>
                    <a:pt x="1511" y="3200"/>
                    <a:pt x="1511" y="3200"/>
                    <a:pt x="1511" y="3200"/>
                  </a:cubicBezTo>
                  <a:cubicBezTo>
                    <a:pt x="1510" y="3197"/>
                    <a:pt x="1510" y="3194"/>
                    <a:pt x="1509" y="3191"/>
                  </a:cubicBezTo>
                  <a:cubicBezTo>
                    <a:pt x="1509" y="3191"/>
                    <a:pt x="1509" y="3191"/>
                    <a:pt x="1509" y="3191"/>
                  </a:cubicBezTo>
                  <a:cubicBezTo>
                    <a:pt x="1509" y="3188"/>
                    <a:pt x="1508" y="3185"/>
                    <a:pt x="1508" y="3182"/>
                  </a:cubicBezTo>
                  <a:cubicBezTo>
                    <a:pt x="1508" y="3182"/>
                    <a:pt x="1508" y="3182"/>
                    <a:pt x="1508" y="3181"/>
                  </a:cubicBezTo>
                  <a:cubicBezTo>
                    <a:pt x="1507" y="3179"/>
                    <a:pt x="1507" y="3176"/>
                    <a:pt x="1506" y="3173"/>
                  </a:cubicBezTo>
                  <a:cubicBezTo>
                    <a:pt x="1506" y="3173"/>
                    <a:pt x="1506" y="3172"/>
                    <a:pt x="1506" y="3172"/>
                  </a:cubicBezTo>
                  <a:cubicBezTo>
                    <a:pt x="1506" y="3170"/>
                    <a:pt x="1505" y="3167"/>
                    <a:pt x="1505" y="3164"/>
                  </a:cubicBezTo>
                  <a:cubicBezTo>
                    <a:pt x="1505" y="3162"/>
                    <a:pt x="1505" y="3162"/>
                    <a:pt x="1505" y="3162"/>
                  </a:cubicBezTo>
                  <a:cubicBezTo>
                    <a:pt x="1505" y="3160"/>
                    <a:pt x="1504" y="3158"/>
                    <a:pt x="1504" y="3155"/>
                  </a:cubicBezTo>
                  <a:cubicBezTo>
                    <a:pt x="1504" y="3154"/>
                    <a:pt x="1504" y="3153"/>
                    <a:pt x="1504" y="3152"/>
                  </a:cubicBezTo>
                  <a:cubicBezTo>
                    <a:pt x="1504" y="3150"/>
                    <a:pt x="1504" y="3148"/>
                    <a:pt x="1503" y="3146"/>
                  </a:cubicBezTo>
                  <a:cubicBezTo>
                    <a:pt x="1503" y="3145"/>
                    <a:pt x="1503" y="3143"/>
                    <a:pt x="1503" y="3142"/>
                  </a:cubicBezTo>
                  <a:cubicBezTo>
                    <a:pt x="1503" y="3140"/>
                    <a:pt x="1503" y="3139"/>
                    <a:pt x="1503" y="3137"/>
                  </a:cubicBezTo>
                  <a:cubicBezTo>
                    <a:pt x="1503" y="3135"/>
                    <a:pt x="1503" y="3133"/>
                    <a:pt x="1503" y="3131"/>
                  </a:cubicBezTo>
                  <a:cubicBezTo>
                    <a:pt x="1502" y="3130"/>
                    <a:pt x="1502" y="3129"/>
                    <a:pt x="1502" y="3128"/>
                  </a:cubicBezTo>
                  <a:cubicBezTo>
                    <a:pt x="1502" y="3122"/>
                    <a:pt x="1502" y="3115"/>
                    <a:pt x="1502" y="3109"/>
                  </a:cubicBezTo>
                  <a:cubicBezTo>
                    <a:pt x="1502" y="3108"/>
                    <a:pt x="1502" y="3107"/>
                    <a:pt x="1503" y="3106"/>
                  </a:cubicBezTo>
                  <a:cubicBezTo>
                    <a:pt x="1503" y="3104"/>
                    <a:pt x="1503" y="3102"/>
                    <a:pt x="1503" y="3100"/>
                  </a:cubicBezTo>
                  <a:cubicBezTo>
                    <a:pt x="1503" y="3098"/>
                    <a:pt x="1503" y="3096"/>
                    <a:pt x="1503" y="3095"/>
                  </a:cubicBezTo>
                  <a:cubicBezTo>
                    <a:pt x="1503" y="3093"/>
                    <a:pt x="1503" y="3092"/>
                    <a:pt x="1503" y="3091"/>
                  </a:cubicBezTo>
                  <a:cubicBezTo>
                    <a:pt x="1504" y="3088"/>
                    <a:pt x="1504" y="3086"/>
                    <a:pt x="1504" y="3084"/>
                  </a:cubicBezTo>
                  <a:cubicBezTo>
                    <a:pt x="1504" y="3083"/>
                    <a:pt x="1504" y="3082"/>
                    <a:pt x="1504" y="3082"/>
                  </a:cubicBezTo>
                  <a:cubicBezTo>
                    <a:pt x="1504" y="3079"/>
                    <a:pt x="1505" y="3077"/>
                    <a:pt x="1505" y="3074"/>
                  </a:cubicBezTo>
                  <a:cubicBezTo>
                    <a:pt x="1505" y="3074"/>
                    <a:pt x="1505" y="3073"/>
                    <a:pt x="1505" y="3073"/>
                  </a:cubicBezTo>
                  <a:cubicBezTo>
                    <a:pt x="1505" y="3070"/>
                    <a:pt x="1506" y="3067"/>
                    <a:pt x="1506" y="3064"/>
                  </a:cubicBezTo>
                  <a:cubicBezTo>
                    <a:pt x="1506" y="3064"/>
                    <a:pt x="1506" y="3064"/>
                    <a:pt x="1506" y="3064"/>
                  </a:cubicBezTo>
                  <a:cubicBezTo>
                    <a:pt x="1507" y="3061"/>
                    <a:pt x="1507" y="3058"/>
                    <a:pt x="1508" y="3055"/>
                  </a:cubicBezTo>
                  <a:cubicBezTo>
                    <a:pt x="1508" y="3055"/>
                    <a:pt x="1508" y="3055"/>
                    <a:pt x="1508" y="3055"/>
                  </a:cubicBezTo>
                  <a:cubicBezTo>
                    <a:pt x="1510" y="3043"/>
                    <a:pt x="1512" y="3031"/>
                    <a:pt x="1515" y="3019"/>
                  </a:cubicBezTo>
                  <a:cubicBezTo>
                    <a:pt x="1516" y="3016"/>
                    <a:pt x="1517" y="3014"/>
                    <a:pt x="1518" y="3011"/>
                  </a:cubicBezTo>
                  <a:cubicBezTo>
                    <a:pt x="1518" y="3011"/>
                    <a:pt x="1518" y="3010"/>
                    <a:pt x="1518" y="3010"/>
                  </a:cubicBezTo>
                  <a:cubicBezTo>
                    <a:pt x="1519" y="3008"/>
                    <a:pt x="1520" y="3005"/>
                    <a:pt x="1521" y="3002"/>
                  </a:cubicBezTo>
                  <a:cubicBezTo>
                    <a:pt x="1521" y="3002"/>
                    <a:pt x="1521" y="3001"/>
                    <a:pt x="1521" y="3001"/>
                  </a:cubicBezTo>
                  <a:cubicBezTo>
                    <a:pt x="1522" y="2999"/>
                    <a:pt x="1522" y="2996"/>
                    <a:pt x="1523" y="2994"/>
                  </a:cubicBezTo>
                  <a:cubicBezTo>
                    <a:pt x="1523" y="2993"/>
                    <a:pt x="1524" y="2992"/>
                    <a:pt x="1524" y="2992"/>
                  </a:cubicBezTo>
                  <a:cubicBezTo>
                    <a:pt x="1525" y="2990"/>
                    <a:pt x="1526" y="2988"/>
                    <a:pt x="1526" y="2986"/>
                  </a:cubicBezTo>
                  <a:cubicBezTo>
                    <a:pt x="1527" y="2985"/>
                    <a:pt x="1527" y="2984"/>
                    <a:pt x="1527" y="2982"/>
                  </a:cubicBezTo>
                  <a:cubicBezTo>
                    <a:pt x="1528" y="2981"/>
                    <a:pt x="1529" y="2979"/>
                    <a:pt x="1529" y="2977"/>
                  </a:cubicBezTo>
                  <a:cubicBezTo>
                    <a:pt x="1530" y="2976"/>
                    <a:pt x="1531" y="2975"/>
                    <a:pt x="1531" y="2973"/>
                  </a:cubicBezTo>
                  <a:cubicBezTo>
                    <a:pt x="1532" y="2972"/>
                    <a:pt x="1532" y="2971"/>
                    <a:pt x="1533" y="2969"/>
                  </a:cubicBezTo>
                  <a:cubicBezTo>
                    <a:pt x="1534" y="2968"/>
                    <a:pt x="1534" y="2966"/>
                    <a:pt x="1535" y="2964"/>
                  </a:cubicBezTo>
                  <a:cubicBezTo>
                    <a:pt x="1535" y="2963"/>
                    <a:pt x="1536" y="2962"/>
                    <a:pt x="1536" y="2961"/>
                  </a:cubicBezTo>
                  <a:cubicBezTo>
                    <a:pt x="1537" y="2959"/>
                    <a:pt x="1538" y="2957"/>
                    <a:pt x="1539" y="2955"/>
                  </a:cubicBezTo>
                  <a:cubicBezTo>
                    <a:pt x="1539" y="2955"/>
                    <a:pt x="1540" y="2954"/>
                    <a:pt x="1540" y="2953"/>
                  </a:cubicBezTo>
                  <a:cubicBezTo>
                    <a:pt x="1541" y="2951"/>
                    <a:pt x="1542" y="2949"/>
                    <a:pt x="1544" y="2946"/>
                  </a:cubicBezTo>
                  <a:cubicBezTo>
                    <a:pt x="1544" y="2946"/>
                    <a:pt x="1544" y="2946"/>
                    <a:pt x="1544" y="2945"/>
                  </a:cubicBezTo>
                  <a:cubicBezTo>
                    <a:pt x="1545" y="2943"/>
                    <a:pt x="1547" y="2940"/>
                    <a:pt x="1548" y="2938"/>
                  </a:cubicBezTo>
                  <a:cubicBezTo>
                    <a:pt x="1548" y="2938"/>
                    <a:pt x="1548" y="2938"/>
                    <a:pt x="1548" y="2938"/>
                  </a:cubicBezTo>
                  <a:cubicBezTo>
                    <a:pt x="1557" y="2922"/>
                    <a:pt x="1567" y="2906"/>
                    <a:pt x="1578" y="2892"/>
                  </a:cubicBezTo>
                  <a:cubicBezTo>
                    <a:pt x="1578" y="2892"/>
                    <a:pt x="1578" y="2891"/>
                    <a:pt x="1578" y="2891"/>
                  </a:cubicBezTo>
                  <a:cubicBezTo>
                    <a:pt x="1580" y="2889"/>
                    <a:pt x="1581" y="2887"/>
                    <a:pt x="1583" y="2885"/>
                  </a:cubicBezTo>
                  <a:cubicBezTo>
                    <a:pt x="1583" y="2884"/>
                    <a:pt x="1583" y="2884"/>
                    <a:pt x="1584" y="2884"/>
                  </a:cubicBezTo>
                  <a:cubicBezTo>
                    <a:pt x="1585" y="2882"/>
                    <a:pt x="1587" y="2880"/>
                    <a:pt x="1589" y="2878"/>
                  </a:cubicBezTo>
                  <a:cubicBezTo>
                    <a:pt x="1589" y="2877"/>
                    <a:pt x="1590" y="2877"/>
                    <a:pt x="1590" y="2876"/>
                  </a:cubicBezTo>
                  <a:cubicBezTo>
                    <a:pt x="1592" y="2874"/>
                    <a:pt x="1593" y="2872"/>
                    <a:pt x="1594" y="2871"/>
                  </a:cubicBezTo>
                  <a:cubicBezTo>
                    <a:pt x="1595" y="2870"/>
                    <a:pt x="1596" y="2869"/>
                    <a:pt x="1597" y="2868"/>
                  </a:cubicBezTo>
                  <a:cubicBezTo>
                    <a:pt x="1598" y="2867"/>
                    <a:pt x="1599" y="2865"/>
                    <a:pt x="1601" y="2864"/>
                  </a:cubicBezTo>
                  <a:cubicBezTo>
                    <a:pt x="1602" y="2863"/>
                    <a:pt x="1603" y="2861"/>
                    <a:pt x="1604" y="2860"/>
                  </a:cubicBezTo>
                  <a:cubicBezTo>
                    <a:pt x="1605" y="2859"/>
                    <a:pt x="1606" y="2858"/>
                    <a:pt x="1607" y="2857"/>
                  </a:cubicBezTo>
                  <a:cubicBezTo>
                    <a:pt x="1612" y="2852"/>
                    <a:pt x="1617" y="2847"/>
                    <a:pt x="1622" y="2842"/>
                  </a:cubicBezTo>
                  <a:cubicBezTo>
                    <a:pt x="1622" y="2842"/>
                    <a:pt x="1623" y="2841"/>
                    <a:pt x="1624" y="2840"/>
                  </a:cubicBezTo>
                  <a:cubicBezTo>
                    <a:pt x="1626" y="2838"/>
                    <a:pt x="1629" y="2836"/>
                    <a:pt x="1631" y="2834"/>
                  </a:cubicBezTo>
                  <a:cubicBezTo>
                    <a:pt x="1632" y="2833"/>
                    <a:pt x="1632" y="2833"/>
                    <a:pt x="1632" y="2833"/>
                  </a:cubicBezTo>
                  <a:cubicBezTo>
                    <a:pt x="1635" y="2830"/>
                    <a:pt x="1638" y="2828"/>
                    <a:pt x="1641" y="2825"/>
                  </a:cubicBezTo>
                  <a:cubicBezTo>
                    <a:pt x="1642" y="2824"/>
                    <a:pt x="1642" y="2824"/>
                    <a:pt x="1642" y="2824"/>
                  </a:cubicBezTo>
                  <a:cubicBezTo>
                    <a:pt x="1645" y="2822"/>
                    <a:pt x="1647" y="2820"/>
                    <a:pt x="1650" y="2818"/>
                  </a:cubicBezTo>
                  <a:cubicBezTo>
                    <a:pt x="1651" y="2818"/>
                    <a:pt x="1651" y="2817"/>
                    <a:pt x="1651" y="2817"/>
                  </a:cubicBezTo>
                  <a:cubicBezTo>
                    <a:pt x="1651" y="2817"/>
                    <a:pt x="1651" y="2817"/>
                    <a:pt x="1651" y="2817"/>
                  </a:cubicBezTo>
                  <a:cubicBezTo>
                    <a:pt x="1715" y="2768"/>
                    <a:pt x="1795" y="2739"/>
                    <a:pt x="1882" y="2739"/>
                  </a:cubicBezTo>
                  <a:cubicBezTo>
                    <a:pt x="1985" y="2739"/>
                    <a:pt x="2078" y="2780"/>
                    <a:pt x="2146" y="2847"/>
                  </a:cubicBezTo>
                  <a:cubicBezTo>
                    <a:pt x="2147" y="2848"/>
                    <a:pt x="2148" y="2849"/>
                    <a:pt x="2150" y="2850"/>
                  </a:cubicBezTo>
                  <a:cubicBezTo>
                    <a:pt x="2150" y="2851"/>
                    <a:pt x="2151" y="2852"/>
                    <a:pt x="2152" y="2853"/>
                  </a:cubicBezTo>
                  <a:cubicBezTo>
                    <a:pt x="2153" y="2854"/>
                    <a:pt x="2155" y="2855"/>
                    <a:pt x="2156" y="2857"/>
                  </a:cubicBezTo>
                  <a:cubicBezTo>
                    <a:pt x="2157" y="2858"/>
                    <a:pt x="2159" y="2860"/>
                    <a:pt x="2160" y="2861"/>
                  </a:cubicBezTo>
                  <a:cubicBezTo>
                    <a:pt x="2161" y="2862"/>
                    <a:pt x="2162" y="2863"/>
                    <a:pt x="2162" y="2864"/>
                  </a:cubicBezTo>
                  <a:cubicBezTo>
                    <a:pt x="2164" y="2865"/>
                    <a:pt x="2165" y="2867"/>
                    <a:pt x="2167" y="2869"/>
                  </a:cubicBezTo>
                  <a:cubicBezTo>
                    <a:pt x="2167" y="2869"/>
                    <a:pt x="2168" y="2870"/>
                    <a:pt x="2168" y="2871"/>
                  </a:cubicBezTo>
                  <a:cubicBezTo>
                    <a:pt x="2170" y="2873"/>
                    <a:pt x="2172" y="2875"/>
                    <a:pt x="2173" y="2877"/>
                  </a:cubicBezTo>
                  <a:cubicBezTo>
                    <a:pt x="2174" y="2877"/>
                    <a:pt x="2174" y="2877"/>
                    <a:pt x="2174" y="2877"/>
                  </a:cubicBezTo>
                  <a:cubicBezTo>
                    <a:pt x="2176" y="2880"/>
                    <a:pt x="2178" y="2882"/>
                    <a:pt x="2180" y="2884"/>
                  </a:cubicBezTo>
                  <a:cubicBezTo>
                    <a:pt x="2180" y="2884"/>
                    <a:pt x="2180" y="2884"/>
                    <a:pt x="2180" y="2884"/>
                  </a:cubicBezTo>
                  <a:cubicBezTo>
                    <a:pt x="2195" y="2904"/>
                    <a:pt x="2208" y="2924"/>
                    <a:pt x="2219" y="2946"/>
                  </a:cubicBezTo>
                  <a:cubicBezTo>
                    <a:pt x="2219" y="2946"/>
                    <a:pt x="2219" y="2946"/>
                    <a:pt x="2219" y="2946"/>
                  </a:cubicBezTo>
                  <a:cubicBezTo>
                    <a:pt x="2221" y="2949"/>
                    <a:pt x="2222" y="2951"/>
                    <a:pt x="2223" y="2953"/>
                  </a:cubicBezTo>
                  <a:cubicBezTo>
                    <a:pt x="2223" y="2954"/>
                    <a:pt x="2223" y="2954"/>
                    <a:pt x="2224" y="2955"/>
                  </a:cubicBezTo>
                  <a:cubicBezTo>
                    <a:pt x="2225" y="2957"/>
                    <a:pt x="2226" y="2959"/>
                    <a:pt x="2227" y="2961"/>
                  </a:cubicBezTo>
                  <a:cubicBezTo>
                    <a:pt x="2227" y="2962"/>
                    <a:pt x="2227" y="2963"/>
                    <a:pt x="2228" y="2964"/>
                  </a:cubicBezTo>
                  <a:cubicBezTo>
                    <a:pt x="2229" y="2966"/>
                    <a:pt x="2229" y="2968"/>
                    <a:pt x="2230" y="2969"/>
                  </a:cubicBezTo>
                  <a:cubicBezTo>
                    <a:pt x="2231" y="2971"/>
                    <a:pt x="2231" y="2972"/>
                    <a:pt x="2232" y="2973"/>
                  </a:cubicBezTo>
                  <a:cubicBezTo>
                    <a:pt x="2232" y="2975"/>
                    <a:pt x="2233" y="2976"/>
                    <a:pt x="2234" y="2978"/>
                  </a:cubicBezTo>
                  <a:cubicBezTo>
                    <a:pt x="2234" y="2979"/>
                    <a:pt x="2235" y="2981"/>
                    <a:pt x="2235" y="2982"/>
                  </a:cubicBezTo>
                  <a:cubicBezTo>
                    <a:pt x="2236" y="2983"/>
                    <a:pt x="2236" y="2985"/>
                    <a:pt x="2237" y="2986"/>
                  </a:cubicBezTo>
                  <a:cubicBezTo>
                    <a:pt x="2237" y="2988"/>
                    <a:pt x="2238" y="2990"/>
                    <a:pt x="2239" y="2991"/>
                  </a:cubicBezTo>
                  <a:cubicBezTo>
                    <a:pt x="2239" y="2992"/>
                    <a:pt x="2239" y="2993"/>
                    <a:pt x="2240" y="2994"/>
                  </a:cubicBezTo>
                  <a:cubicBezTo>
                    <a:pt x="2240" y="2996"/>
                    <a:pt x="2241" y="2999"/>
                    <a:pt x="2242" y="3001"/>
                  </a:cubicBezTo>
                  <a:cubicBezTo>
                    <a:pt x="2242" y="3001"/>
                    <a:pt x="2242" y="3002"/>
                    <a:pt x="2243" y="3002"/>
                  </a:cubicBezTo>
                  <a:cubicBezTo>
                    <a:pt x="2243" y="3005"/>
                    <a:pt x="2244" y="3007"/>
                    <a:pt x="2245" y="3010"/>
                  </a:cubicBezTo>
                  <a:cubicBezTo>
                    <a:pt x="2245" y="3010"/>
                    <a:pt x="2245" y="3011"/>
                    <a:pt x="2245" y="3011"/>
                  </a:cubicBezTo>
                  <a:cubicBezTo>
                    <a:pt x="2246" y="3014"/>
                    <a:pt x="2247" y="3016"/>
                    <a:pt x="2247" y="3019"/>
                  </a:cubicBezTo>
                  <a:cubicBezTo>
                    <a:pt x="2248" y="3019"/>
                    <a:pt x="2248" y="3019"/>
                    <a:pt x="2248" y="3019"/>
                  </a:cubicBezTo>
                  <a:cubicBezTo>
                    <a:pt x="2248" y="3022"/>
                    <a:pt x="2249" y="3025"/>
                    <a:pt x="2250" y="3028"/>
                  </a:cubicBezTo>
                  <a:cubicBezTo>
                    <a:pt x="2251" y="3034"/>
                    <a:pt x="2253" y="3040"/>
                    <a:pt x="2254" y="3046"/>
                  </a:cubicBezTo>
                  <a:cubicBezTo>
                    <a:pt x="2254" y="3046"/>
                    <a:pt x="2254" y="3046"/>
                    <a:pt x="2254" y="3046"/>
                  </a:cubicBezTo>
                  <a:cubicBezTo>
                    <a:pt x="2254" y="3049"/>
                    <a:pt x="2255" y="3052"/>
                    <a:pt x="2255" y="3055"/>
                  </a:cubicBezTo>
                  <a:cubicBezTo>
                    <a:pt x="2255" y="3055"/>
                    <a:pt x="2255" y="3055"/>
                    <a:pt x="2255" y="3055"/>
                  </a:cubicBezTo>
                  <a:cubicBezTo>
                    <a:pt x="2256" y="3058"/>
                    <a:pt x="2256" y="3061"/>
                    <a:pt x="2257" y="3064"/>
                  </a:cubicBezTo>
                  <a:cubicBezTo>
                    <a:pt x="2257" y="3065"/>
                    <a:pt x="2257" y="3065"/>
                    <a:pt x="2257" y="3065"/>
                  </a:cubicBezTo>
                  <a:cubicBezTo>
                    <a:pt x="2257" y="3067"/>
                    <a:pt x="2258" y="3070"/>
                    <a:pt x="2258" y="3073"/>
                  </a:cubicBezTo>
                  <a:cubicBezTo>
                    <a:pt x="2258" y="3073"/>
                    <a:pt x="2258" y="3074"/>
                    <a:pt x="2258" y="3074"/>
                  </a:cubicBezTo>
                  <a:cubicBezTo>
                    <a:pt x="2258" y="3077"/>
                    <a:pt x="2259" y="3079"/>
                    <a:pt x="2259" y="3082"/>
                  </a:cubicBezTo>
                  <a:cubicBezTo>
                    <a:pt x="2259" y="3082"/>
                    <a:pt x="2259" y="3083"/>
                    <a:pt x="2259" y="3084"/>
                  </a:cubicBezTo>
                  <a:cubicBezTo>
                    <a:pt x="2259" y="3086"/>
                    <a:pt x="2259" y="3088"/>
                    <a:pt x="2260" y="3091"/>
                  </a:cubicBezTo>
                  <a:cubicBezTo>
                    <a:pt x="2260" y="3092"/>
                    <a:pt x="2260" y="3093"/>
                    <a:pt x="2260" y="3095"/>
                  </a:cubicBezTo>
                  <a:cubicBezTo>
                    <a:pt x="2260" y="3096"/>
                    <a:pt x="2260" y="3098"/>
                    <a:pt x="2260" y="3100"/>
                  </a:cubicBezTo>
                  <a:cubicBezTo>
                    <a:pt x="2260" y="3102"/>
                    <a:pt x="2260" y="3104"/>
                    <a:pt x="2260" y="3106"/>
                  </a:cubicBezTo>
                  <a:cubicBezTo>
                    <a:pt x="2260" y="3107"/>
                    <a:pt x="2260" y="3108"/>
                    <a:pt x="2261" y="3109"/>
                  </a:cubicBezTo>
                  <a:cubicBezTo>
                    <a:pt x="2261" y="3116"/>
                    <a:pt x="2261" y="3123"/>
                    <a:pt x="2260" y="3130"/>
                  </a:cubicBezTo>
                  <a:close/>
                  <a:moveTo>
                    <a:pt x="1881" y="2286"/>
                  </a:moveTo>
                  <a:cubicBezTo>
                    <a:pt x="1671" y="2286"/>
                    <a:pt x="1500" y="2116"/>
                    <a:pt x="1500" y="1905"/>
                  </a:cubicBezTo>
                  <a:cubicBezTo>
                    <a:pt x="1500" y="1695"/>
                    <a:pt x="1671" y="1524"/>
                    <a:pt x="1881" y="1524"/>
                  </a:cubicBezTo>
                  <a:cubicBezTo>
                    <a:pt x="2092" y="1524"/>
                    <a:pt x="2263" y="1695"/>
                    <a:pt x="2263" y="1905"/>
                  </a:cubicBezTo>
                  <a:cubicBezTo>
                    <a:pt x="2263" y="2116"/>
                    <a:pt x="2092" y="2286"/>
                    <a:pt x="1881" y="2286"/>
                  </a:cubicBezTo>
                  <a:close/>
                  <a:moveTo>
                    <a:pt x="3263" y="2697"/>
                  </a:moveTo>
                  <a:cubicBezTo>
                    <a:pt x="3262" y="2698"/>
                    <a:pt x="3261" y="2700"/>
                    <a:pt x="3260" y="2701"/>
                  </a:cubicBezTo>
                  <a:cubicBezTo>
                    <a:pt x="3260" y="2703"/>
                    <a:pt x="3259" y="2704"/>
                    <a:pt x="3258" y="2705"/>
                  </a:cubicBezTo>
                  <a:cubicBezTo>
                    <a:pt x="3257" y="2706"/>
                    <a:pt x="3256" y="2708"/>
                    <a:pt x="3256" y="2709"/>
                  </a:cubicBezTo>
                  <a:cubicBezTo>
                    <a:pt x="3255" y="2711"/>
                    <a:pt x="3253" y="2713"/>
                    <a:pt x="3252" y="2714"/>
                  </a:cubicBezTo>
                  <a:cubicBezTo>
                    <a:pt x="3252" y="2715"/>
                    <a:pt x="3251" y="2716"/>
                    <a:pt x="3251" y="2717"/>
                  </a:cubicBezTo>
                  <a:cubicBezTo>
                    <a:pt x="3249" y="2719"/>
                    <a:pt x="3248" y="2721"/>
                    <a:pt x="3247" y="2723"/>
                  </a:cubicBezTo>
                  <a:cubicBezTo>
                    <a:pt x="3246" y="2724"/>
                    <a:pt x="3246" y="2724"/>
                    <a:pt x="3246" y="2725"/>
                  </a:cubicBezTo>
                  <a:cubicBezTo>
                    <a:pt x="3244" y="2727"/>
                    <a:pt x="3243" y="2729"/>
                    <a:pt x="3241" y="2731"/>
                  </a:cubicBezTo>
                  <a:cubicBezTo>
                    <a:pt x="3241" y="2732"/>
                    <a:pt x="3241" y="2732"/>
                    <a:pt x="3240" y="2732"/>
                  </a:cubicBezTo>
                  <a:cubicBezTo>
                    <a:pt x="3239" y="2735"/>
                    <a:pt x="3237" y="2737"/>
                    <a:pt x="3235" y="2739"/>
                  </a:cubicBezTo>
                  <a:cubicBezTo>
                    <a:pt x="3235" y="2739"/>
                    <a:pt x="3235" y="2739"/>
                    <a:pt x="3235" y="2740"/>
                  </a:cubicBezTo>
                  <a:cubicBezTo>
                    <a:pt x="3222" y="2757"/>
                    <a:pt x="3208" y="2773"/>
                    <a:pt x="3193" y="2787"/>
                  </a:cubicBezTo>
                  <a:cubicBezTo>
                    <a:pt x="3193" y="2787"/>
                    <a:pt x="3193" y="2787"/>
                    <a:pt x="3193" y="2787"/>
                  </a:cubicBezTo>
                  <a:cubicBezTo>
                    <a:pt x="3191" y="2789"/>
                    <a:pt x="3188" y="2791"/>
                    <a:pt x="3186" y="2793"/>
                  </a:cubicBezTo>
                  <a:cubicBezTo>
                    <a:pt x="3186" y="2793"/>
                    <a:pt x="3186" y="2794"/>
                    <a:pt x="3186" y="2794"/>
                  </a:cubicBezTo>
                  <a:cubicBezTo>
                    <a:pt x="3184" y="2796"/>
                    <a:pt x="3182" y="2797"/>
                    <a:pt x="3180" y="2799"/>
                  </a:cubicBezTo>
                  <a:cubicBezTo>
                    <a:pt x="3179" y="2799"/>
                    <a:pt x="3179" y="2800"/>
                    <a:pt x="3178" y="2800"/>
                  </a:cubicBezTo>
                  <a:cubicBezTo>
                    <a:pt x="3177" y="2802"/>
                    <a:pt x="3175" y="2803"/>
                    <a:pt x="3173" y="2805"/>
                  </a:cubicBezTo>
                  <a:cubicBezTo>
                    <a:pt x="3172" y="2805"/>
                    <a:pt x="3171" y="2806"/>
                    <a:pt x="3171" y="2807"/>
                  </a:cubicBezTo>
                  <a:cubicBezTo>
                    <a:pt x="3169" y="2808"/>
                    <a:pt x="3168" y="2809"/>
                    <a:pt x="3166" y="2810"/>
                  </a:cubicBezTo>
                  <a:cubicBezTo>
                    <a:pt x="3165" y="2811"/>
                    <a:pt x="3164" y="2812"/>
                    <a:pt x="3163" y="2813"/>
                  </a:cubicBezTo>
                  <a:cubicBezTo>
                    <a:pt x="3162" y="2814"/>
                    <a:pt x="3160" y="2815"/>
                    <a:pt x="3159" y="2815"/>
                  </a:cubicBezTo>
                  <a:cubicBezTo>
                    <a:pt x="3158" y="2817"/>
                    <a:pt x="3156" y="2818"/>
                    <a:pt x="3155" y="2819"/>
                  </a:cubicBezTo>
                  <a:cubicBezTo>
                    <a:pt x="3154" y="2819"/>
                    <a:pt x="3153" y="2820"/>
                    <a:pt x="3152" y="2821"/>
                  </a:cubicBezTo>
                  <a:cubicBezTo>
                    <a:pt x="3150" y="2822"/>
                    <a:pt x="3149" y="2823"/>
                    <a:pt x="3147" y="2824"/>
                  </a:cubicBezTo>
                  <a:cubicBezTo>
                    <a:pt x="3146" y="2825"/>
                    <a:pt x="3146" y="2825"/>
                    <a:pt x="3145" y="2826"/>
                  </a:cubicBezTo>
                  <a:cubicBezTo>
                    <a:pt x="3143" y="2827"/>
                    <a:pt x="3141" y="2828"/>
                    <a:pt x="3139" y="2830"/>
                  </a:cubicBezTo>
                  <a:cubicBezTo>
                    <a:pt x="3138" y="2830"/>
                    <a:pt x="3138" y="2830"/>
                    <a:pt x="3138" y="2831"/>
                  </a:cubicBezTo>
                  <a:cubicBezTo>
                    <a:pt x="3135" y="2832"/>
                    <a:pt x="3133" y="2834"/>
                    <a:pt x="3130" y="2835"/>
                  </a:cubicBezTo>
                  <a:cubicBezTo>
                    <a:pt x="3130" y="2835"/>
                    <a:pt x="3130" y="2835"/>
                    <a:pt x="3130" y="2835"/>
                  </a:cubicBezTo>
                  <a:cubicBezTo>
                    <a:pt x="3115" y="2845"/>
                    <a:pt x="3099" y="2853"/>
                    <a:pt x="3082" y="2860"/>
                  </a:cubicBezTo>
                  <a:cubicBezTo>
                    <a:pt x="3082" y="2860"/>
                    <a:pt x="3082" y="2860"/>
                    <a:pt x="3081" y="2860"/>
                  </a:cubicBezTo>
                  <a:cubicBezTo>
                    <a:pt x="3079" y="2861"/>
                    <a:pt x="3076" y="2863"/>
                    <a:pt x="3073" y="2864"/>
                  </a:cubicBezTo>
                  <a:cubicBezTo>
                    <a:pt x="3073" y="2864"/>
                    <a:pt x="3073" y="2864"/>
                    <a:pt x="3073" y="2864"/>
                  </a:cubicBezTo>
                  <a:cubicBezTo>
                    <a:pt x="3070" y="2865"/>
                    <a:pt x="3068" y="2866"/>
                    <a:pt x="3065" y="2867"/>
                  </a:cubicBezTo>
                  <a:cubicBezTo>
                    <a:pt x="3065" y="2867"/>
                    <a:pt x="3064" y="2867"/>
                    <a:pt x="3063" y="2868"/>
                  </a:cubicBezTo>
                  <a:cubicBezTo>
                    <a:pt x="3061" y="2868"/>
                    <a:pt x="3059" y="2869"/>
                    <a:pt x="3057" y="2870"/>
                  </a:cubicBezTo>
                  <a:cubicBezTo>
                    <a:pt x="3056" y="2870"/>
                    <a:pt x="3055" y="2871"/>
                    <a:pt x="3054" y="2871"/>
                  </a:cubicBezTo>
                  <a:cubicBezTo>
                    <a:pt x="3052" y="2872"/>
                    <a:pt x="3050" y="2872"/>
                    <a:pt x="3048" y="2873"/>
                  </a:cubicBezTo>
                  <a:cubicBezTo>
                    <a:pt x="3047" y="2873"/>
                    <a:pt x="3045" y="2874"/>
                    <a:pt x="3044" y="2874"/>
                  </a:cubicBezTo>
                  <a:cubicBezTo>
                    <a:pt x="3042" y="2875"/>
                    <a:pt x="3041" y="2875"/>
                    <a:pt x="3039" y="2876"/>
                  </a:cubicBezTo>
                  <a:cubicBezTo>
                    <a:pt x="3037" y="2876"/>
                    <a:pt x="3034" y="2877"/>
                    <a:pt x="3032" y="2878"/>
                  </a:cubicBezTo>
                  <a:cubicBezTo>
                    <a:pt x="3031" y="2878"/>
                    <a:pt x="3031" y="2878"/>
                    <a:pt x="3030" y="2878"/>
                  </a:cubicBezTo>
                  <a:cubicBezTo>
                    <a:pt x="3029" y="2878"/>
                    <a:pt x="3028" y="2879"/>
                    <a:pt x="3028" y="2879"/>
                  </a:cubicBezTo>
                  <a:cubicBezTo>
                    <a:pt x="3025" y="2879"/>
                    <a:pt x="3023" y="2880"/>
                    <a:pt x="3021" y="2880"/>
                  </a:cubicBezTo>
                  <a:cubicBezTo>
                    <a:pt x="3019" y="2881"/>
                    <a:pt x="3017" y="2881"/>
                    <a:pt x="3016" y="2882"/>
                  </a:cubicBezTo>
                  <a:cubicBezTo>
                    <a:pt x="3014" y="2882"/>
                    <a:pt x="3013" y="2882"/>
                    <a:pt x="3012" y="2883"/>
                  </a:cubicBezTo>
                  <a:cubicBezTo>
                    <a:pt x="3010" y="2883"/>
                    <a:pt x="3007" y="2883"/>
                    <a:pt x="3005" y="2884"/>
                  </a:cubicBezTo>
                  <a:cubicBezTo>
                    <a:pt x="3005" y="2884"/>
                    <a:pt x="3004" y="2884"/>
                    <a:pt x="3003" y="2884"/>
                  </a:cubicBezTo>
                  <a:cubicBezTo>
                    <a:pt x="3001" y="2885"/>
                    <a:pt x="2998" y="2885"/>
                    <a:pt x="2995" y="2886"/>
                  </a:cubicBezTo>
                  <a:cubicBezTo>
                    <a:pt x="2995" y="2886"/>
                    <a:pt x="2995" y="2886"/>
                    <a:pt x="2994" y="2886"/>
                  </a:cubicBezTo>
                  <a:cubicBezTo>
                    <a:pt x="2991" y="2886"/>
                    <a:pt x="2989" y="2887"/>
                    <a:pt x="2986" y="2887"/>
                  </a:cubicBezTo>
                  <a:cubicBezTo>
                    <a:pt x="2986" y="2887"/>
                    <a:pt x="2986" y="2887"/>
                    <a:pt x="2985" y="2887"/>
                  </a:cubicBezTo>
                  <a:cubicBezTo>
                    <a:pt x="2967" y="2890"/>
                    <a:pt x="2949" y="2891"/>
                    <a:pt x="2932" y="2891"/>
                  </a:cubicBezTo>
                  <a:cubicBezTo>
                    <a:pt x="2925" y="2891"/>
                    <a:pt x="2919" y="2891"/>
                    <a:pt x="2913" y="2891"/>
                  </a:cubicBezTo>
                  <a:cubicBezTo>
                    <a:pt x="2913" y="2891"/>
                    <a:pt x="2912" y="2891"/>
                    <a:pt x="2912" y="2891"/>
                  </a:cubicBezTo>
                  <a:cubicBezTo>
                    <a:pt x="2910" y="2890"/>
                    <a:pt x="2907" y="2890"/>
                    <a:pt x="2904" y="2890"/>
                  </a:cubicBezTo>
                  <a:cubicBezTo>
                    <a:pt x="2903" y="2890"/>
                    <a:pt x="2903" y="2890"/>
                    <a:pt x="2903" y="2890"/>
                  </a:cubicBezTo>
                  <a:cubicBezTo>
                    <a:pt x="2900" y="2890"/>
                    <a:pt x="2898" y="2890"/>
                    <a:pt x="2895" y="2889"/>
                  </a:cubicBezTo>
                  <a:cubicBezTo>
                    <a:pt x="2894" y="2889"/>
                    <a:pt x="2894" y="2889"/>
                    <a:pt x="2893" y="2889"/>
                  </a:cubicBezTo>
                  <a:cubicBezTo>
                    <a:pt x="2891" y="2889"/>
                    <a:pt x="2889" y="2889"/>
                    <a:pt x="2886" y="2888"/>
                  </a:cubicBezTo>
                  <a:cubicBezTo>
                    <a:pt x="2885" y="2888"/>
                    <a:pt x="2884" y="2888"/>
                    <a:pt x="2883" y="2888"/>
                  </a:cubicBezTo>
                  <a:cubicBezTo>
                    <a:pt x="2881" y="2888"/>
                    <a:pt x="2879" y="2888"/>
                    <a:pt x="2878" y="2887"/>
                  </a:cubicBezTo>
                  <a:cubicBezTo>
                    <a:pt x="2876" y="2887"/>
                    <a:pt x="2875" y="2887"/>
                    <a:pt x="2873" y="2887"/>
                  </a:cubicBezTo>
                  <a:cubicBezTo>
                    <a:pt x="2872" y="2886"/>
                    <a:pt x="2870" y="2886"/>
                    <a:pt x="2869" y="2886"/>
                  </a:cubicBezTo>
                  <a:cubicBezTo>
                    <a:pt x="2867" y="2886"/>
                    <a:pt x="2865" y="2885"/>
                    <a:pt x="2863" y="2885"/>
                  </a:cubicBezTo>
                  <a:cubicBezTo>
                    <a:pt x="2862" y="2885"/>
                    <a:pt x="2861" y="2885"/>
                    <a:pt x="2860" y="2884"/>
                  </a:cubicBezTo>
                  <a:cubicBezTo>
                    <a:pt x="2858" y="2884"/>
                    <a:pt x="2856" y="2883"/>
                    <a:pt x="2854" y="2883"/>
                  </a:cubicBezTo>
                  <a:cubicBezTo>
                    <a:pt x="2853" y="2883"/>
                    <a:pt x="2852" y="2883"/>
                    <a:pt x="2852" y="2883"/>
                  </a:cubicBezTo>
                  <a:cubicBezTo>
                    <a:pt x="2849" y="2882"/>
                    <a:pt x="2847" y="2881"/>
                    <a:pt x="2844" y="2881"/>
                  </a:cubicBezTo>
                  <a:cubicBezTo>
                    <a:pt x="2844" y="2881"/>
                    <a:pt x="2844" y="2881"/>
                    <a:pt x="2843" y="2881"/>
                  </a:cubicBezTo>
                  <a:cubicBezTo>
                    <a:pt x="2840" y="2880"/>
                    <a:pt x="2838" y="2879"/>
                    <a:pt x="2835" y="2879"/>
                  </a:cubicBezTo>
                  <a:cubicBezTo>
                    <a:pt x="2835" y="2879"/>
                    <a:pt x="2835" y="2878"/>
                    <a:pt x="2834" y="2878"/>
                  </a:cubicBezTo>
                  <a:cubicBezTo>
                    <a:pt x="2832" y="2878"/>
                    <a:pt x="2829" y="2877"/>
                    <a:pt x="2826" y="2876"/>
                  </a:cubicBezTo>
                  <a:cubicBezTo>
                    <a:pt x="2826" y="2876"/>
                    <a:pt x="2826" y="2876"/>
                    <a:pt x="2826" y="2876"/>
                  </a:cubicBezTo>
                  <a:cubicBezTo>
                    <a:pt x="2823" y="2875"/>
                    <a:pt x="2820" y="2874"/>
                    <a:pt x="2817" y="2873"/>
                  </a:cubicBezTo>
                  <a:cubicBezTo>
                    <a:pt x="2817" y="2873"/>
                    <a:pt x="2817" y="2873"/>
                    <a:pt x="2817" y="2873"/>
                  </a:cubicBezTo>
                  <a:cubicBezTo>
                    <a:pt x="2814" y="2872"/>
                    <a:pt x="2811" y="2871"/>
                    <a:pt x="2809" y="2871"/>
                  </a:cubicBezTo>
                  <a:cubicBezTo>
                    <a:pt x="2809" y="2870"/>
                    <a:pt x="2808" y="2870"/>
                    <a:pt x="2808" y="2870"/>
                  </a:cubicBezTo>
                  <a:cubicBezTo>
                    <a:pt x="2806" y="2869"/>
                    <a:pt x="2803" y="2869"/>
                    <a:pt x="2800" y="2867"/>
                  </a:cubicBezTo>
                  <a:cubicBezTo>
                    <a:pt x="2800" y="2867"/>
                    <a:pt x="2800" y="2867"/>
                    <a:pt x="2800" y="2867"/>
                  </a:cubicBezTo>
                  <a:cubicBezTo>
                    <a:pt x="2797" y="2866"/>
                    <a:pt x="2794" y="2865"/>
                    <a:pt x="2792" y="2864"/>
                  </a:cubicBezTo>
                  <a:cubicBezTo>
                    <a:pt x="2791" y="2864"/>
                    <a:pt x="2791" y="2864"/>
                    <a:pt x="2791" y="2864"/>
                  </a:cubicBezTo>
                  <a:cubicBezTo>
                    <a:pt x="2788" y="2863"/>
                    <a:pt x="2786" y="2862"/>
                    <a:pt x="2784" y="2861"/>
                  </a:cubicBezTo>
                  <a:cubicBezTo>
                    <a:pt x="2783" y="2861"/>
                    <a:pt x="2782" y="2860"/>
                    <a:pt x="2782" y="2860"/>
                  </a:cubicBezTo>
                  <a:cubicBezTo>
                    <a:pt x="2780" y="2859"/>
                    <a:pt x="2777" y="2858"/>
                    <a:pt x="2775" y="2857"/>
                  </a:cubicBezTo>
                  <a:cubicBezTo>
                    <a:pt x="2774" y="2857"/>
                    <a:pt x="2773" y="2856"/>
                    <a:pt x="2773" y="2856"/>
                  </a:cubicBezTo>
                  <a:cubicBezTo>
                    <a:pt x="2771" y="2855"/>
                    <a:pt x="2769" y="2854"/>
                    <a:pt x="2767" y="2853"/>
                  </a:cubicBezTo>
                  <a:cubicBezTo>
                    <a:pt x="2766" y="2853"/>
                    <a:pt x="2764" y="2852"/>
                    <a:pt x="2763" y="2851"/>
                  </a:cubicBezTo>
                  <a:cubicBezTo>
                    <a:pt x="2762" y="2851"/>
                    <a:pt x="2760" y="2850"/>
                    <a:pt x="2759" y="2849"/>
                  </a:cubicBezTo>
                  <a:cubicBezTo>
                    <a:pt x="2757" y="2848"/>
                    <a:pt x="2755" y="2847"/>
                    <a:pt x="2753" y="2846"/>
                  </a:cubicBezTo>
                  <a:cubicBezTo>
                    <a:pt x="2752" y="2846"/>
                    <a:pt x="2751" y="2845"/>
                    <a:pt x="2751" y="2845"/>
                  </a:cubicBezTo>
                  <a:cubicBezTo>
                    <a:pt x="2745" y="2842"/>
                    <a:pt x="2740" y="2839"/>
                    <a:pt x="2734" y="2835"/>
                  </a:cubicBezTo>
                  <a:cubicBezTo>
                    <a:pt x="2733" y="2835"/>
                    <a:pt x="2733" y="2834"/>
                    <a:pt x="2732" y="2834"/>
                  </a:cubicBezTo>
                  <a:cubicBezTo>
                    <a:pt x="2730" y="2833"/>
                    <a:pt x="2728" y="2832"/>
                    <a:pt x="2726" y="2830"/>
                  </a:cubicBezTo>
                  <a:cubicBezTo>
                    <a:pt x="2725" y="2830"/>
                    <a:pt x="2723" y="2829"/>
                    <a:pt x="2722" y="2828"/>
                  </a:cubicBezTo>
                  <a:cubicBezTo>
                    <a:pt x="2721" y="2827"/>
                    <a:pt x="2720" y="2826"/>
                    <a:pt x="2719" y="2825"/>
                  </a:cubicBezTo>
                  <a:cubicBezTo>
                    <a:pt x="2717" y="2824"/>
                    <a:pt x="2715" y="2823"/>
                    <a:pt x="2713" y="2822"/>
                  </a:cubicBezTo>
                  <a:cubicBezTo>
                    <a:pt x="2713" y="2821"/>
                    <a:pt x="2712" y="2821"/>
                    <a:pt x="2711" y="2820"/>
                  </a:cubicBezTo>
                  <a:cubicBezTo>
                    <a:pt x="2709" y="2819"/>
                    <a:pt x="2707" y="2817"/>
                    <a:pt x="2705" y="2816"/>
                  </a:cubicBezTo>
                  <a:cubicBezTo>
                    <a:pt x="2705" y="2816"/>
                    <a:pt x="2704" y="2815"/>
                    <a:pt x="2704" y="2815"/>
                  </a:cubicBezTo>
                  <a:cubicBezTo>
                    <a:pt x="2702" y="2813"/>
                    <a:pt x="2700" y="2812"/>
                    <a:pt x="2698" y="2810"/>
                  </a:cubicBezTo>
                  <a:cubicBezTo>
                    <a:pt x="2697" y="2810"/>
                    <a:pt x="2697" y="2810"/>
                    <a:pt x="2697" y="2810"/>
                  </a:cubicBezTo>
                  <a:cubicBezTo>
                    <a:pt x="2695" y="2808"/>
                    <a:pt x="2692" y="2806"/>
                    <a:pt x="2690" y="2804"/>
                  </a:cubicBezTo>
                  <a:cubicBezTo>
                    <a:pt x="2690" y="2804"/>
                    <a:pt x="2690" y="2804"/>
                    <a:pt x="2690" y="2804"/>
                  </a:cubicBezTo>
                  <a:cubicBezTo>
                    <a:pt x="2681" y="2796"/>
                    <a:pt x="2672" y="2788"/>
                    <a:pt x="2663" y="2779"/>
                  </a:cubicBezTo>
                  <a:cubicBezTo>
                    <a:pt x="2661" y="2777"/>
                    <a:pt x="2659" y="2775"/>
                    <a:pt x="2657" y="2773"/>
                  </a:cubicBezTo>
                  <a:cubicBezTo>
                    <a:pt x="2657" y="2773"/>
                    <a:pt x="2657" y="2773"/>
                    <a:pt x="2656" y="2773"/>
                  </a:cubicBezTo>
                  <a:cubicBezTo>
                    <a:pt x="2655" y="2771"/>
                    <a:pt x="2653" y="2769"/>
                    <a:pt x="2651" y="2766"/>
                  </a:cubicBezTo>
                  <a:cubicBezTo>
                    <a:pt x="2651" y="2766"/>
                    <a:pt x="2650" y="2766"/>
                    <a:pt x="2650" y="2765"/>
                  </a:cubicBezTo>
                  <a:cubicBezTo>
                    <a:pt x="2648" y="2764"/>
                    <a:pt x="2647" y="2762"/>
                    <a:pt x="2645" y="2760"/>
                  </a:cubicBezTo>
                  <a:cubicBezTo>
                    <a:pt x="2644" y="2759"/>
                    <a:pt x="2644" y="2759"/>
                    <a:pt x="2643" y="2758"/>
                  </a:cubicBezTo>
                  <a:cubicBezTo>
                    <a:pt x="2642" y="2756"/>
                    <a:pt x="2641" y="2755"/>
                    <a:pt x="2639" y="2753"/>
                  </a:cubicBezTo>
                  <a:cubicBezTo>
                    <a:pt x="2639" y="2752"/>
                    <a:pt x="2638" y="2751"/>
                    <a:pt x="2637" y="2751"/>
                  </a:cubicBezTo>
                  <a:cubicBezTo>
                    <a:pt x="2636" y="2749"/>
                    <a:pt x="2635" y="2748"/>
                    <a:pt x="2634" y="2746"/>
                  </a:cubicBezTo>
                  <a:cubicBezTo>
                    <a:pt x="2633" y="2745"/>
                    <a:pt x="2632" y="2744"/>
                    <a:pt x="2631" y="2743"/>
                  </a:cubicBezTo>
                  <a:cubicBezTo>
                    <a:pt x="2630" y="2742"/>
                    <a:pt x="2629" y="2740"/>
                    <a:pt x="2628" y="2739"/>
                  </a:cubicBezTo>
                  <a:cubicBezTo>
                    <a:pt x="2627" y="2738"/>
                    <a:pt x="2626" y="2736"/>
                    <a:pt x="2625" y="2735"/>
                  </a:cubicBezTo>
                  <a:cubicBezTo>
                    <a:pt x="2624" y="2734"/>
                    <a:pt x="2624" y="2733"/>
                    <a:pt x="2623" y="2732"/>
                  </a:cubicBezTo>
                  <a:cubicBezTo>
                    <a:pt x="2622" y="2730"/>
                    <a:pt x="2621" y="2729"/>
                    <a:pt x="2619" y="2727"/>
                  </a:cubicBezTo>
                  <a:cubicBezTo>
                    <a:pt x="2619" y="2726"/>
                    <a:pt x="2619" y="2726"/>
                    <a:pt x="2618" y="2725"/>
                  </a:cubicBezTo>
                  <a:cubicBezTo>
                    <a:pt x="2617" y="2723"/>
                    <a:pt x="2615" y="2721"/>
                    <a:pt x="2614" y="2719"/>
                  </a:cubicBezTo>
                  <a:cubicBezTo>
                    <a:pt x="2614" y="2718"/>
                    <a:pt x="2614" y="2718"/>
                    <a:pt x="2613" y="2718"/>
                  </a:cubicBezTo>
                  <a:cubicBezTo>
                    <a:pt x="2612" y="2715"/>
                    <a:pt x="2610" y="2713"/>
                    <a:pt x="2609" y="2710"/>
                  </a:cubicBezTo>
                  <a:cubicBezTo>
                    <a:pt x="2609" y="2710"/>
                    <a:pt x="2609" y="2710"/>
                    <a:pt x="2609" y="2710"/>
                  </a:cubicBezTo>
                  <a:cubicBezTo>
                    <a:pt x="2599" y="2695"/>
                    <a:pt x="2591" y="2679"/>
                    <a:pt x="2584" y="2662"/>
                  </a:cubicBezTo>
                  <a:cubicBezTo>
                    <a:pt x="2584" y="2662"/>
                    <a:pt x="2583" y="2661"/>
                    <a:pt x="2583" y="2661"/>
                  </a:cubicBezTo>
                  <a:cubicBezTo>
                    <a:pt x="2582" y="2659"/>
                    <a:pt x="2581" y="2656"/>
                    <a:pt x="2580" y="2653"/>
                  </a:cubicBezTo>
                  <a:cubicBezTo>
                    <a:pt x="2580" y="2653"/>
                    <a:pt x="2580" y="2653"/>
                    <a:pt x="2580" y="2652"/>
                  </a:cubicBezTo>
                  <a:cubicBezTo>
                    <a:pt x="2579" y="2650"/>
                    <a:pt x="2578" y="2648"/>
                    <a:pt x="2577" y="2645"/>
                  </a:cubicBezTo>
                  <a:cubicBezTo>
                    <a:pt x="2576" y="2643"/>
                    <a:pt x="2576" y="2643"/>
                    <a:pt x="2576" y="2643"/>
                  </a:cubicBezTo>
                  <a:cubicBezTo>
                    <a:pt x="2575" y="2641"/>
                    <a:pt x="2575" y="2639"/>
                    <a:pt x="2574" y="2637"/>
                  </a:cubicBezTo>
                  <a:cubicBezTo>
                    <a:pt x="2573" y="2636"/>
                    <a:pt x="2573" y="2634"/>
                    <a:pt x="2573" y="2633"/>
                  </a:cubicBezTo>
                  <a:cubicBezTo>
                    <a:pt x="2572" y="2632"/>
                    <a:pt x="2572" y="2630"/>
                    <a:pt x="2571" y="2628"/>
                  </a:cubicBezTo>
                  <a:cubicBezTo>
                    <a:pt x="2570" y="2626"/>
                    <a:pt x="2570" y="2624"/>
                    <a:pt x="2569" y="2623"/>
                  </a:cubicBezTo>
                  <a:cubicBezTo>
                    <a:pt x="2569" y="2622"/>
                    <a:pt x="2569" y="2620"/>
                    <a:pt x="2568" y="2619"/>
                  </a:cubicBezTo>
                  <a:cubicBezTo>
                    <a:pt x="2566" y="2612"/>
                    <a:pt x="2565" y="2606"/>
                    <a:pt x="2563" y="2599"/>
                  </a:cubicBezTo>
                  <a:cubicBezTo>
                    <a:pt x="2563" y="2598"/>
                    <a:pt x="2562" y="2597"/>
                    <a:pt x="2562" y="2596"/>
                  </a:cubicBezTo>
                  <a:cubicBezTo>
                    <a:pt x="2562" y="2593"/>
                    <a:pt x="2561" y="2590"/>
                    <a:pt x="2560" y="2587"/>
                  </a:cubicBezTo>
                  <a:cubicBezTo>
                    <a:pt x="2560" y="2585"/>
                    <a:pt x="2560" y="2585"/>
                    <a:pt x="2560" y="2585"/>
                  </a:cubicBezTo>
                  <a:cubicBezTo>
                    <a:pt x="2559" y="2581"/>
                    <a:pt x="2558" y="2577"/>
                    <a:pt x="2558" y="2573"/>
                  </a:cubicBezTo>
                  <a:cubicBezTo>
                    <a:pt x="2558" y="2572"/>
                    <a:pt x="2558" y="2572"/>
                    <a:pt x="2558" y="2572"/>
                  </a:cubicBezTo>
                  <a:cubicBezTo>
                    <a:pt x="2557" y="2569"/>
                    <a:pt x="2557" y="2565"/>
                    <a:pt x="2556" y="2562"/>
                  </a:cubicBezTo>
                  <a:cubicBezTo>
                    <a:pt x="2556" y="2561"/>
                    <a:pt x="2556" y="2561"/>
                    <a:pt x="2556" y="2561"/>
                  </a:cubicBezTo>
                  <a:cubicBezTo>
                    <a:pt x="2556" y="2561"/>
                    <a:pt x="2556" y="2561"/>
                    <a:pt x="2556" y="2561"/>
                  </a:cubicBezTo>
                  <a:cubicBezTo>
                    <a:pt x="2546" y="2481"/>
                    <a:pt x="2560" y="2397"/>
                    <a:pt x="2604" y="2322"/>
                  </a:cubicBezTo>
                  <a:cubicBezTo>
                    <a:pt x="2655" y="2233"/>
                    <a:pt x="2737" y="2173"/>
                    <a:pt x="2829" y="2147"/>
                  </a:cubicBezTo>
                  <a:cubicBezTo>
                    <a:pt x="2831" y="2146"/>
                    <a:pt x="2832" y="2146"/>
                    <a:pt x="2834" y="2146"/>
                  </a:cubicBezTo>
                  <a:cubicBezTo>
                    <a:pt x="2835" y="2145"/>
                    <a:pt x="2836" y="2145"/>
                    <a:pt x="2837" y="2145"/>
                  </a:cubicBezTo>
                  <a:cubicBezTo>
                    <a:pt x="2839" y="2144"/>
                    <a:pt x="2841" y="2144"/>
                    <a:pt x="2843" y="2143"/>
                  </a:cubicBezTo>
                  <a:cubicBezTo>
                    <a:pt x="2845" y="2143"/>
                    <a:pt x="2846" y="2143"/>
                    <a:pt x="2848" y="2142"/>
                  </a:cubicBezTo>
                  <a:cubicBezTo>
                    <a:pt x="2850" y="2142"/>
                    <a:pt x="2851" y="2142"/>
                    <a:pt x="2852" y="2141"/>
                  </a:cubicBezTo>
                  <a:cubicBezTo>
                    <a:pt x="2854" y="2141"/>
                    <a:pt x="2856" y="2140"/>
                    <a:pt x="2859" y="2140"/>
                  </a:cubicBezTo>
                  <a:cubicBezTo>
                    <a:pt x="2859" y="2140"/>
                    <a:pt x="2860" y="2140"/>
                    <a:pt x="2861" y="2139"/>
                  </a:cubicBezTo>
                  <a:cubicBezTo>
                    <a:pt x="2863" y="2139"/>
                    <a:pt x="2866" y="2139"/>
                    <a:pt x="2868" y="2138"/>
                  </a:cubicBezTo>
                  <a:cubicBezTo>
                    <a:pt x="2869" y="2138"/>
                    <a:pt x="2869" y="2138"/>
                    <a:pt x="2870" y="2138"/>
                  </a:cubicBezTo>
                  <a:cubicBezTo>
                    <a:pt x="2872" y="2137"/>
                    <a:pt x="2875" y="2137"/>
                    <a:pt x="2878" y="2137"/>
                  </a:cubicBezTo>
                  <a:cubicBezTo>
                    <a:pt x="2878" y="2137"/>
                    <a:pt x="2878" y="2137"/>
                    <a:pt x="2878" y="2137"/>
                  </a:cubicBezTo>
                  <a:cubicBezTo>
                    <a:pt x="2896" y="2134"/>
                    <a:pt x="2914" y="2133"/>
                    <a:pt x="2932" y="2133"/>
                  </a:cubicBezTo>
                  <a:cubicBezTo>
                    <a:pt x="2939" y="2133"/>
                    <a:pt x="2945" y="2133"/>
                    <a:pt x="2951" y="2133"/>
                  </a:cubicBezTo>
                  <a:cubicBezTo>
                    <a:pt x="2951" y="2133"/>
                    <a:pt x="2951" y="2133"/>
                    <a:pt x="2952" y="2133"/>
                  </a:cubicBezTo>
                  <a:cubicBezTo>
                    <a:pt x="2954" y="2133"/>
                    <a:pt x="2957" y="2134"/>
                    <a:pt x="2960" y="2134"/>
                  </a:cubicBezTo>
                  <a:cubicBezTo>
                    <a:pt x="2960" y="2134"/>
                    <a:pt x="2961" y="2134"/>
                    <a:pt x="2961" y="2134"/>
                  </a:cubicBezTo>
                  <a:cubicBezTo>
                    <a:pt x="2964" y="2134"/>
                    <a:pt x="2966" y="2134"/>
                    <a:pt x="2969" y="2134"/>
                  </a:cubicBezTo>
                  <a:cubicBezTo>
                    <a:pt x="2969" y="2135"/>
                    <a:pt x="2970" y="2135"/>
                    <a:pt x="2971" y="2135"/>
                  </a:cubicBezTo>
                  <a:cubicBezTo>
                    <a:pt x="2973" y="2135"/>
                    <a:pt x="2975" y="2135"/>
                    <a:pt x="2977" y="2135"/>
                  </a:cubicBezTo>
                  <a:cubicBezTo>
                    <a:pt x="2979" y="2136"/>
                    <a:pt x="2980" y="2136"/>
                    <a:pt x="2981" y="2136"/>
                  </a:cubicBezTo>
                  <a:cubicBezTo>
                    <a:pt x="2983" y="2136"/>
                    <a:pt x="2984" y="2136"/>
                    <a:pt x="2986" y="2137"/>
                  </a:cubicBezTo>
                  <a:cubicBezTo>
                    <a:pt x="2988" y="2137"/>
                    <a:pt x="2989" y="2137"/>
                    <a:pt x="2991" y="2137"/>
                  </a:cubicBezTo>
                  <a:cubicBezTo>
                    <a:pt x="2992" y="2138"/>
                    <a:pt x="2993" y="2138"/>
                    <a:pt x="2995" y="2138"/>
                  </a:cubicBezTo>
                  <a:cubicBezTo>
                    <a:pt x="2997" y="2138"/>
                    <a:pt x="2999" y="2139"/>
                    <a:pt x="3001" y="2139"/>
                  </a:cubicBezTo>
                  <a:cubicBezTo>
                    <a:pt x="3002" y="2139"/>
                    <a:pt x="3002" y="2139"/>
                    <a:pt x="3003" y="2139"/>
                  </a:cubicBezTo>
                  <a:cubicBezTo>
                    <a:pt x="3006" y="2140"/>
                    <a:pt x="3008" y="2140"/>
                    <a:pt x="3010" y="2141"/>
                  </a:cubicBezTo>
                  <a:cubicBezTo>
                    <a:pt x="3011" y="2141"/>
                    <a:pt x="3011" y="2141"/>
                    <a:pt x="3012" y="2141"/>
                  </a:cubicBezTo>
                  <a:cubicBezTo>
                    <a:pt x="3015" y="2142"/>
                    <a:pt x="3017" y="2142"/>
                    <a:pt x="3020" y="2143"/>
                  </a:cubicBezTo>
                  <a:cubicBezTo>
                    <a:pt x="3020" y="2143"/>
                    <a:pt x="3020" y="2143"/>
                    <a:pt x="3021" y="2143"/>
                  </a:cubicBezTo>
                  <a:cubicBezTo>
                    <a:pt x="3023" y="2144"/>
                    <a:pt x="3026" y="2145"/>
                    <a:pt x="3029" y="2145"/>
                  </a:cubicBezTo>
                  <a:cubicBezTo>
                    <a:pt x="3029" y="2145"/>
                    <a:pt x="3029" y="2145"/>
                    <a:pt x="3029" y="2145"/>
                  </a:cubicBezTo>
                  <a:cubicBezTo>
                    <a:pt x="3032" y="2146"/>
                    <a:pt x="3035" y="2147"/>
                    <a:pt x="3038" y="2148"/>
                  </a:cubicBezTo>
                  <a:cubicBezTo>
                    <a:pt x="3044" y="2150"/>
                    <a:pt x="3050" y="2151"/>
                    <a:pt x="3055" y="2153"/>
                  </a:cubicBezTo>
                  <a:cubicBezTo>
                    <a:pt x="3058" y="2154"/>
                    <a:pt x="3061" y="2155"/>
                    <a:pt x="3064" y="2156"/>
                  </a:cubicBezTo>
                  <a:cubicBezTo>
                    <a:pt x="3064" y="2156"/>
                    <a:pt x="3064" y="2156"/>
                    <a:pt x="3064" y="2156"/>
                  </a:cubicBezTo>
                  <a:cubicBezTo>
                    <a:pt x="3067" y="2158"/>
                    <a:pt x="3069" y="2159"/>
                    <a:pt x="3072" y="2160"/>
                  </a:cubicBezTo>
                  <a:cubicBezTo>
                    <a:pt x="3073" y="2160"/>
                    <a:pt x="3073" y="2160"/>
                    <a:pt x="3073" y="2160"/>
                  </a:cubicBezTo>
                  <a:cubicBezTo>
                    <a:pt x="3075" y="2161"/>
                    <a:pt x="3078" y="2162"/>
                    <a:pt x="3080" y="2163"/>
                  </a:cubicBezTo>
                  <a:cubicBezTo>
                    <a:pt x="3081" y="2163"/>
                    <a:pt x="3081" y="2163"/>
                    <a:pt x="3082" y="2164"/>
                  </a:cubicBezTo>
                  <a:cubicBezTo>
                    <a:pt x="3084" y="2165"/>
                    <a:pt x="3086" y="2166"/>
                    <a:pt x="3089" y="2167"/>
                  </a:cubicBezTo>
                  <a:cubicBezTo>
                    <a:pt x="3089" y="2167"/>
                    <a:pt x="3090" y="2167"/>
                    <a:pt x="3091" y="2168"/>
                  </a:cubicBezTo>
                  <a:cubicBezTo>
                    <a:pt x="3093" y="2169"/>
                    <a:pt x="3095" y="2170"/>
                    <a:pt x="3097" y="2171"/>
                  </a:cubicBezTo>
                  <a:cubicBezTo>
                    <a:pt x="3098" y="2171"/>
                    <a:pt x="3099" y="2172"/>
                    <a:pt x="3100" y="2172"/>
                  </a:cubicBezTo>
                  <a:cubicBezTo>
                    <a:pt x="3102" y="2173"/>
                    <a:pt x="3103" y="2174"/>
                    <a:pt x="3105" y="2175"/>
                  </a:cubicBezTo>
                  <a:cubicBezTo>
                    <a:pt x="3107" y="2176"/>
                    <a:pt x="3109" y="2177"/>
                    <a:pt x="3111" y="2178"/>
                  </a:cubicBezTo>
                  <a:cubicBezTo>
                    <a:pt x="3111" y="2178"/>
                    <a:pt x="3112" y="2178"/>
                    <a:pt x="3113" y="2179"/>
                  </a:cubicBezTo>
                  <a:cubicBezTo>
                    <a:pt x="3119" y="2182"/>
                    <a:pt x="3125" y="2186"/>
                    <a:pt x="3131" y="2189"/>
                  </a:cubicBezTo>
                  <a:cubicBezTo>
                    <a:pt x="3132" y="2190"/>
                    <a:pt x="3133" y="2190"/>
                    <a:pt x="3134" y="2191"/>
                  </a:cubicBezTo>
                  <a:cubicBezTo>
                    <a:pt x="3136" y="2193"/>
                    <a:pt x="3139" y="2194"/>
                    <a:pt x="3142" y="2196"/>
                  </a:cubicBezTo>
                  <a:cubicBezTo>
                    <a:pt x="3142" y="2197"/>
                    <a:pt x="3143" y="2197"/>
                    <a:pt x="3143" y="2197"/>
                  </a:cubicBezTo>
                  <a:cubicBezTo>
                    <a:pt x="3147" y="2199"/>
                    <a:pt x="3150" y="2202"/>
                    <a:pt x="3153" y="2204"/>
                  </a:cubicBezTo>
                  <a:cubicBezTo>
                    <a:pt x="3153" y="2204"/>
                    <a:pt x="3154" y="2204"/>
                    <a:pt x="3154" y="2205"/>
                  </a:cubicBezTo>
                  <a:cubicBezTo>
                    <a:pt x="3157" y="2207"/>
                    <a:pt x="3160" y="2209"/>
                    <a:pt x="3162" y="2211"/>
                  </a:cubicBezTo>
                  <a:cubicBezTo>
                    <a:pt x="3163" y="2211"/>
                    <a:pt x="3163" y="2211"/>
                    <a:pt x="3163" y="2212"/>
                  </a:cubicBezTo>
                  <a:cubicBezTo>
                    <a:pt x="3163" y="2212"/>
                    <a:pt x="3163" y="2212"/>
                    <a:pt x="3163" y="2212"/>
                  </a:cubicBezTo>
                  <a:cubicBezTo>
                    <a:pt x="3227" y="2261"/>
                    <a:pt x="3276" y="2330"/>
                    <a:pt x="3298" y="2414"/>
                  </a:cubicBezTo>
                  <a:cubicBezTo>
                    <a:pt x="3325" y="2513"/>
                    <a:pt x="3309" y="2614"/>
                    <a:pt x="3263" y="2697"/>
                  </a:cubicBezTo>
                  <a:close/>
                  <a:moveTo>
                    <a:pt x="4423" y="295"/>
                  </a:moveTo>
                  <a:cubicBezTo>
                    <a:pt x="4902" y="295"/>
                    <a:pt x="4902" y="295"/>
                    <a:pt x="4902" y="295"/>
                  </a:cubicBezTo>
                  <a:cubicBezTo>
                    <a:pt x="4902" y="225"/>
                    <a:pt x="4902" y="225"/>
                    <a:pt x="4902" y="225"/>
                  </a:cubicBezTo>
                  <a:cubicBezTo>
                    <a:pt x="4902" y="218"/>
                    <a:pt x="4902" y="210"/>
                    <a:pt x="4901" y="202"/>
                  </a:cubicBezTo>
                  <a:cubicBezTo>
                    <a:pt x="4889" y="89"/>
                    <a:pt x="4793" y="0"/>
                    <a:pt x="4676" y="0"/>
                  </a:cubicBezTo>
                  <a:cubicBezTo>
                    <a:pt x="2595" y="0"/>
                    <a:pt x="2595" y="0"/>
                    <a:pt x="2595" y="0"/>
                  </a:cubicBezTo>
                  <a:cubicBezTo>
                    <a:pt x="2784" y="71"/>
                    <a:pt x="2963" y="170"/>
                    <a:pt x="3125" y="295"/>
                  </a:cubicBezTo>
                  <a:cubicBezTo>
                    <a:pt x="3842" y="295"/>
                    <a:pt x="3842" y="295"/>
                    <a:pt x="3842" y="295"/>
                  </a:cubicBezTo>
                  <a:cubicBezTo>
                    <a:pt x="3921" y="295"/>
                    <a:pt x="3987" y="356"/>
                    <a:pt x="3995" y="433"/>
                  </a:cubicBezTo>
                  <a:cubicBezTo>
                    <a:pt x="3995" y="439"/>
                    <a:pt x="3996" y="444"/>
                    <a:pt x="3996" y="449"/>
                  </a:cubicBezTo>
                  <a:cubicBezTo>
                    <a:pt x="3996" y="1402"/>
                    <a:pt x="3996" y="1402"/>
                    <a:pt x="3996" y="1402"/>
                  </a:cubicBezTo>
                  <a:cubicBezTo>
                    <a:pt x="3996" y="1472"/>
                    <a:pt x="3948" y="1531"/>
                    <a:pt x="3884" y="1550"/>
                  </a:cubicBezTo>
                  <a:cubicBezTo>
                    <a:pt x="3885" y="1554"/>
                    <a:pt x="3886" y="1559"/>
                    <a:pt x="3887" y="1564"/>
                  </a:cubicBezTo>
                  <a:cubicBezTo>
                    <a:pt x="3887" y="1565"/>
                    <a:pt x="3887" y="1566"/>
                    <a:pt x="3887" y="1567"/>
                  </a:cubicBezTo>
                  <a:cubicBezTo>
                    <a:pt x="3890" y="1583"/>
                    <a:pt x="3892" y="1598"/>
                    <a:pt x="3894" y="1612"/>
                  </a:cubicBezTo>
                  <a:cubicBezTo>
                    <a:pt x="3894" y="1612"/>
                    <a:pt x="3894" y="1612"/>
                    <a:pt x="3894" y="1611"/>
                  </a:cubicBezTo>
                  <a:cubicBezTo>
                    <a:pt x="3895" y="1613"/>
                    <a:pt x="3895" y="1615"/>
                    <a:pt x="3895" y="1617"/>
                  </a:cubicBezTo>
                  <a:cubicBezTo>
                    <a:pt x="3895" y="1617"/>
                    <a:pt x="3895" y="1617"/>
                    <a:pt x="3895" y="1617"/>
                  </a:cubicBezTo>
                  <a:cubicBezTo>
                    <a:pt x="3895" y="1617"/>
                    <a:pt x="3895" y="1617"/>
                    <a:pt x="3895" y="1617"/>
                  </a:cubicBezTo>
                  <a:cubicBezTo>
                    <a:pt x="3895" y="1617"/>
                    <a:pt x="3895" y="1617"/>
                    <a:pt x="3895" y="1618"/>
                  </a:cubicBezTo>
                  <a:cubicBezTo>
                    <a:pt x="3895" y="1617"/>
                    <a:pt x="3895" y="1617"/>
                    <a:pt x="3895" y="1617"/>
                  </a:cubicBezTo>
                  <a:cubicBezTo>
                    <a:pt x="3897" y="1632"/>
                    <a:pt x="3899" y="1646"/>
                    <a:pt x="3901" y="1660"/>
                  </a:cubicBezTo>
                  <a:cubicBezTo>
                    <a:pt x="3901" y="1660"/>
                    <a:pt x="3901" y="1661"/>
                    <a:pt x="3901" y="1661"/>
                  </a:cubicBezTo>
                  <a:cubicBezTo>
                    <a:pt x="3901" y="1664"/>
                    <a:pt x="3901" y="1666"/>
                    <a:pt x="3902" y="1668"/>
                  </a:cubicBezTo>
                  <a:cubicBezTo>
                    <a:pt x="3903" y="1681"/>
                    <a:pt x="3905" y="1694"/>
                    <a:pt x="3906" y="1707"/>
                  </a:cubicBezTo>
                  <a:cubicBezTo>
                    <a:pt x="3906" y="1708"/>
                    <a:pt x="3906" y="1708"/>
                    <a:pt x="3906" y="1709"/>
                  </a:cubicBezTo>
                  <a:cubicBezTo>
                    <a:pt x="3907" y="1716"/>
                    <a:pt x="3907" y="1716"/>
                    <a:pt x="3907" y="1716"/>
                  </a:cubicBezTo>
                  <a:cubicBezTo>
                    <a:pt x="3907" y="1722"/>
                    <a:pt x="3907" y="1722"/>
                    <a:pt x="3907" y="1722"/>
                  </a:cubicBezTo>
                  <a:cubicBezTo>
                    <a:pt x="3908" y="1726"/>
                    <a:pt x="3908" y="1726"/>
                    <a:pt x="3908" y="1726"/>
                  </a:cubicBezTo>
                  <a:cubicBezTo>
                    <a:pt x="3909" y="1736"/>
                    <a:pt x="3909" y="1746"/>
                    <a:pt x="3910" y="1755"/>
                  </a:cubicBezTo>
                  <a:cubicBezTo>
                    <a:pt x="3910" y="1755"/>
                    <a:pt x="3910" y="1755"/>
                    <a:pt x="3910" y="1755"/>
                  </a:cubicBezTo>
                  <a:cubicBezTo>
                    <a:pt x="3910" y="1756"/>
                    <a:pt x="3910" y="1756"/>
                    <a:pt x="3910" y="1756"/>
                  </a:cubicBezTo>
                  <a:cubicBezTo>
                    <a:pt x="3910" y="1756"/>
                    <a:pt x="3910" y="1756"/>
                    <a:pt x="3910" y="1755"/>
                  </a:cubicBezTo>
                  <a:cubicBezTo>
                    <a:pt x="3910" y="1761"/>
                    <a:pt x="3911" y="1767"/>
                    <a:pt x="3911" y="1772"/>
                  </a:cubicBezTo>
                  <a:cubicBezTo>
                    <a:pt x="3912" y="1778"/>
                    <a:pt x="3912" y="1778"/>
                    <a:pt x="3912" y="1778"/>
                  </a:cubicBezTo>
                  <a:cubicBezTo>
                    <a:pt x="3912" y="1784"/>
                    <a:pt x="3912" y="1784"/>
                    <a:pt x="3912" y="1784"/>
                  </a:cubicBezTo>
                  <a:cubicBezTo>
                    <a:pt x="3912" y="1791"/>
                    <a:pt x="3913" y="1798"/>
                    <a:pt x="3913" y="1805"/>
                  </a:cubicBezTo>
                  <a:cubicBezTo>
                    <a:pt x="3914" y="1816"/>
                    <a:pt x="3914" y="1827"/>
                    <a:pt x="3914" y="1839"/>
                  </a:cubicBezTo>
                  <a:cubicBezTo>
                    <a:pt x="3915" y="1843"/>
                    <a:pt x="3915" y="1843"/>
                    <a:pt x="3915" y="1843"/>
                  </a:cubicBezTo>
                  <a:cubicBezTo>
                    <a:pt x="3915" y="1846"/>
                    <a:pt x="3915" y="1849"/>
                    <a:pt x="3915" y="1851"/>
                  </a:cubicBezTo>
                  <a:cubicBezTo>
                    <a:pt x="4676" y="1851"/>
                    <a:pt x="4676" y="1851"/>
                    <a:pt x="4676" y="1851"/>
                  </a:cubicBezTo>
                  <a:cubicBezTo>
                    <a:pt x="4801" y="1851"/>
                    <a:pt x="4902" y="1750"/>
                    <a:pt x="4902" y="1625"/>
                  </a:cubicBezTo>
                  <a:cubicBezTo>
                    <a:pt x="4902" y="1556"/>
                    <a:pt x="4902" y="1556"/>
                    <a:pt x="4902" y="1556"/>
                  </a:cubicBezTo>
                  <a:cubicBezTo>
                    <a:pt x="4423" y="1556"/>
                    <a:pt x="4423" y="1556"/>
                    <a:pt x="4423" y="1556"/>
                  </a:cubicBezTo>
                  <a:cubicBezTo>
                    <a:pt x="4344" y="1556"/>
                    <a:pt x="4278" y="1495"/>
                    <a:pt x="4271" y="1418"/>
                  </a:cubicBezTo>
                  <a:cubicBezTo>
                    <a:pt x="4270" y="1412"/>
                    <a:pt x="4270" y="1407"/>
                    <a:pt x="4270" y="1402"/>
                  </a:cubicBezTo>
                  <a:cubicBezTo>
                    <a:pt x="4270" y="449"/>
                    <a:pt x="4270" y="449"/>
                    <a:pt x="4270" y="449"/>
                  </a:cubicBezTo>
                  <a:cubicBezTo>
                    <a:pt x="4270" y="364"/>
                    <a:pt x="4339" y="295"/>
                    <a:pt x="4423" y="295"/>
                  </a:cubicBez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674E"/>
                </a:solidFill>
              </a:endParaRPr>
            </a:p>
          </p:txBody>
        </p:sp>
        <p:sp>
          <p:nvSpPr>
            <p:cNvPr id="54" name="Freeform 12"/>
            <p:cNvSpPr>
              <a:spLocks noChangeAspect="1" noEditPoints="1"/>
            </p:cNvSpPr>
            <p:nvPr/>
          </p:nvSpPr>
          <p:spPr bwMode="auto">
            <a:xfrm>
              <a:off x="8229396" y="2442529"/>
              <a:ext cx="615502" cy="454037"/>
            </a:xfrm>
            <a:custGeom>
              <a:avLst/>
              <a:gdLst>
                <a:gd name="T0" fmla="*/ 451 w 4880"/>
                <a:gd name="T1" fmla="*/ 2106 h 3589"/>
                <a:gd name="T2" fmla="*/ 1658 w 4880"/>
                <a:gd name="T3" fmla="*/ 899 h 3589"/>
                <a:gd name="T4" fmla="*/ 1768 w 4880"/>
                <a:gd name="T5" fmla="*/ 853 h 3589"/>
                <a:gd name="T6" fmla="*/ 1877 w 4880"/>
                <a:gd name="T7" fmla="*/ 899 h 3589"/>
                <a:gd name="T8" fmla="*/ 1882 w 4880"/>
                <a:gd name="T9" fmla="*/ 904 h 3589"/>
                <a:gd name="T10" fmla="*/ 2392 w 4880"/>
                <a:gd name="T11" fmla="*/ 1414 h 3589"/>
                <a:gd name="T12" fmla="*/ 3138 w 4880"/>
                <a:gd name="T13" fmla="*/ 667 h 3589"/>
                <a:gd name="T14" fmla="*/ 3201 w 4880"/>
                <a:gd name="T15" fmla="*/ 641 h 3589"/>
                <a:gd name="T16" fmla="*/ 3263 w 4880"/>
                <a:gd name="T17" fmla="*/ 667 h 3589"/>
                <a:gd name="T18" fmla="*/ 3266 w 4880"/>
                <a:gd name="T19" fmla="*/ 670 h 3589"/>
                <a:gd name="T20" fmla="*/ 3958 w 4880"/>
                <a:gd name="T21" fmla="*/ 1362 h 3589"/>
                <a:gd name="T22" fmla="*/ 3958 w 4880"/>
                <a:gd name="T23" fmla="*/ 451 h 3589"/>
                <a:gd name="T24" fmla="*/ 451 w 4880"/>
                <a:gd name="T25" fmla="*/ 451 h 3589"/>
                <a:gd name="T26" fmla="*/ 451 w 4880"/>
                <a:gd name="T27" fmla="*/ 2106 h 3589"/>
                <a:gd name="T28" fmla="*/ 3201 w 4880"/>
                <a:gd name="T29" fmla="*/ 855 h 3589"/>
                <a:gd name="T30" fmla="*/ 2517 w 4880"/>
                <a:gd name="T31" fmla="*/ 1539 h 3589"/>
                <a:gd name="T32" fmla="*/ 3281 w 4880"/>
                <a:gd name="T33" fmla="*/ 2303 h 3589"/>
                <a:gd name="T34" fmla="*/ 3281 w 4880"/>
                <a:gd name="T35" fmla="*/ 2522 h 3589"/>
                <a:gd name="T36" fmla="*/ 3171 w 4880"/>
                <a:gd name="T37" fmla="*/ 2567 h 3589"/>
                <a:gd name="T38" fmla="*/ 3062 w 4880"/>
                <a:gd name="T39" fmla="*/ 2522 h 3589"/>
                <a:gd name="T40" fmla="*/ 1767 w 4880"/>
                <a:gd name="T41" fmla="*/ 1227 h 3589"/>
                <a:gd name="T42" fmla="*/ 473 w 4880"/>
                <a:gd name="T43" fmla="*/ 2521 h 3589"/>
                <a:gd name="T44" fmla="*/ 451 w 4880"/>
                <a:gd name="T45" fmla="*/ 2540 h 3589"/>
                <a:gd name="T46" fmla="*/ 451 w 4880"/>
                <a:gd name="T47" fmla="*/ 2709 h 3589"/>
                <a:gd name="T48" fmla="*/ 3958 w 4880"/>
                <a:gd name="T49" fmla="*/ 2709 h 3589"/>
                <a:gd name="T50" fmla="*/ 3958 w 4880"/>
                <a:gd name="T51" fmla="*/ 1609 h 3589"/>
                <a:gd name="T52" fmla="*/ 3942 w 4880"/>
                <a:gd name="T53" fmla="*/ 1596 h 3589"/>
                <a:gd name="T54" fmla="*/ 3201 w 4880"/>
                <a:gd name="T55" fmla="*/ 855 h 3589"/>
                <a:gd name="T56" fmla="*/ 4409 w 4880"/>
                <a:gd name="T57" fmla="*/ 2775 h 3589"/>
                <a:gd name="T58" fmla="*/ 4409 w 4880"/>
                <a:gd name="T59" fmla="*/ 386 h 3589"/>
                <a:gd name="T60" fmla="*/ 4407 w 4880"/>
                <a:gd name="T61" fmla="*/ 346 h 3589"/>
                <a:gd name="T62" fmla="*/ 4023 w 4880"/>
                <a:gd name="T63" fmla="*/ 0 h 3589"/>
                <a:gd name="T64" fmla="*/ 385 w 4880"/>
                <a:gd name="T65" fmla="*/ 0 h 3589"/>
                <a:gd name="T66" fmla="*/ 0 w 4880"/>
                <a:gd name="T67" fmla="*/ 386 h 3589"/>
                <a:gd name="T68" fmla="*/ 0 w 4880"/>
                <a:gd name="T69" fmla="*/ 2775 h 3589"/>
                <a:gd name="T70" fmla="*/ 2 w 4880"/>
                <a:gd name="T71" fmla="*/ 2814 h 3589"/>
                <a:gd name="T72" fmla="*/ 385 w 4880"/>
                <a:gd name="T73" fmla="*/ 3160 h 3589"/>
                <a:gd name="T74" fmla="*/ 4023 w 4880"/>
                <a:gd name="T75" fmla="*/ 3160 h 3589"/>
                <a:gd name="T76" fmla="*/ 4409 w 4880"/>
                <a:gd name="T77" fmla="*/ 2775 h 3589"/>
                <a:gd name="T78" fmla="*/ 282 w 4880"/>
                <a:gd name="T79" fmla="*/ 2786 h 3589"/>
                <a:gd name="T80" fmla="*/ 282 w 4880"/>
                <a:gd name="T81" fmla="*/ 2775 h 3589"/>
                <a:gd name="T82" fmla="*/ 282 w 4880"/>
                <a:gd name="T83" fmla="*/ 386 h 3589"/>
                <a:gd name="T84" fmla="*/ 385 w 4880"/>
                <a:gd name="T85" fmla="*/ 282 h 3589"/>
                <a:gd name="T86" fmla="*/ 4023 w 4880"/>
                <a:gd name="T87" fmla="*/ 282 h 3589"/>
                <a:gd name="T88" fmla="*/ 4126 w 4880"/>
                <a:gd name="T89" fmla="*/ 375 h 3589"/>
                <a:gd name="T90" fmla="*/ 4127 w 4880"/>
                <a:gd name="T91" fmla="*/ 386 h 3589"/>
                <a:gd name="T92" fmla="*/ 4127 w 4880"/>
                <a:gd name="T93" fmla="*/ 2775 h 3589"/>
                <a:gd name="T94" fmla="*/ 4023 w 4880"/>
                <a:gd name="T95" fmla="*/ 2878 h 3589"/>
                <a:gd name="T96" fmla="*/ 385 w 4880"/>
                <a:gd name="T97" fmla="*/ 2878 h 3589"/>
                <a:gd name="T98" fmla="*/ 282 w 4880"/>
                <a:gd name="T99" fmla="*/ 2786 h 3589"/>
                <a:gd name="T100" fmla="*/ 4879 w 4880"/>
                <a:gd name="T101" fmla="*/ 789 h 3589"/>
                <a:gd name="T102" fmla="*/ 4578 w 4880"/>
                <a:gd name="T103" fmla="*/ 430 h 3589"/>
                <a:gd name="T104" fmla="*/ 4578 w 4880"/>
                <a:gd name="T105" fmla="*/ 2775 h 3589"/>
                <a:gd name="T106" fmla="*/ 4023 w 4880"/>
                <a:gd name="T107" fmla="*/ 3330 h 3589"/>
                <a:gd name="T108" fmla="*/ 552 w 4880"/>
                <a:gd name="T109" fmla="*/ 3330 h 3589"/>
                <a:gd name="T110" fmla="*/ 705 w 4880"/>
                <a:gd name="T111" fmla="*/ 3371 h 3589"/>
                <a:gd name="T112" fmla="*/ 4337 w 4880"/>
                <a:gd name="T113" fmla="*/ 3577 h 3589"/>
                <a:gd name="T114" fmla="*/ 4744 w 4880"/>
                <a:gd name="T115" fmla="*/ 3214 h 3589"/>
                <a:gd name="T116" fmla="*/ 4879 w 4880"/>
                <a:gd name="T117" fmla="*/ 828 h 3589"/>
                <a:gd name="T118" fmla="*/ 4879 w 4880"/>
                <a:gd name="T119" fmla="*/ 789 h 3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80" h="3589">
                  <a:moveTo>
                    <a:pt x="451" y="2106"/>
                  </a:moveTo>
                  <a:cubicBezTo>
                    <a:pt x="1658" y="899"/>
                    <a:pt x="1658" y="899"/>
                    <a:pt x="1658" y="899"/>
                  </a:cubicBezTo>
                  <a:cubicBezTo>
                    <a:pt x="1688" y="869"/>
                    <a:pt x="1728" y="853"/>
                    <a:pt x="1768" y="853"/>
                  </a:cubicBezTo>
                  <a:cubicBezTo>
                    <a:pt x="1807" y="853"/>
                    <a:pt x="1847" y="869"/>
                    <a:pt x="1877" y="899"/>
                  </a:cubicBezTo>
                  <a:cubicBezTo>
                    <a:pt x="1879" y="900"/>
                    <a:pt x="1880" y="902"/>
                    <a:pt x="1882" y="904"/>
                  </a:cubicBezTo>
                  <a:cubicBezTo>
                    <a:pt x="2392" y="1414"/>
                    <a:pt x="2392" y="1414"/>
                    <a:pt x="2392" y="1414"/>
                  </a:cubicBezTo>
                  <a:cubicBezTo>
                    <a:pt x="3138" y="667"/>
                    <a:pt x="3138" y="667"/>
                    <a:pt x="3138" y="667"/>
                  </a:cubicBezTo>
                  <a:cubicBezTo>
                    <a:pt x="3155" y="650"/>
                    <a:pt x="3178" y="641"/>
                    <a:pt x="3201" y="641"/>
                  </a:cubicBezTo>
                  <a:cubicBezTo>
                    <a:pt x="3223" y="641"/>
                    <a:pt x="3246" y="650"/>
                    <a:pt x="3263" y="667"/>
                  </a:cubicBezTo>
                  <a:cubicBezTo>
                    <a:pt x="3264" y="668"/>
                    <a:pt x="3265" y="669"/>
                    <a:pt x="3266" y="670"/>
                  </a:cubicBezTo>
                  <a:cubicBezTo>
                    <a:pt x="3958" y="1362"/>
                    <a:pt x="3958" y="1362"/>
                    <a:pt x="3958" y="1362"/>
                  </a:cubicBezTo>
                  <a:cubicBezTo>
                    <a:pt x="3958" y="451"/>
                    <a:pt x="3958" y="451"/>
                    <a:pt x="3958" y="451"/>
                  </a:cubicBezTo>
                  <a:cubicBezTo>
                    <a:pt x="451" y="451"/>
                    <a:pt x="451" y="451"/>
                    <a:pt x="451" y="451"/>
                  </a:cubicBezTo>
                  <a:lnTo>
                    <a:pt x="451" y="2106"/>
                  </a:lnTo>
                  <a:close/>
                  <a:moveTo>
                    <a:pt x="3201" y="855"/>
                  </a:moveTo>
                  <a:cubicBezTo>
                    <a:pt x="2517" y="1539"/>
                    <a:pt x="2517" y="1539"/>
                    <a:pt x="2517" y="1539"/>
                  </a:cubicBezTo>
                  <a:cubicBezTo>
                    <a:pt x="3281" y="2303"/>
                    <a:pt x="3281" y="2303"/>
                    <a:pt x="3281" y="2303"/>
                  </a:cubicBezTo>
                  <a:cubicBezTo>
                    <a:pt x="3341" y="2364"/>
                    <a:pt x="3341" y="2461"/>
                    <a:pt x="3281" y="2522"/>
                  </a:cubicBezTo>
                  <a:cubicBezTo>
                    <a:pt x="3251" y="2552"/>
                    <a:pt x="3211" y="2567"/>
                    <a:pt x="3171" y="2567"/>
                  </a:cubicBezTo>
                  <a:cubicBezTo>
                    <a:pt x="3132" y="2567"/>
                    <a:pt x="3092" y="2552"/>
                    <a:pt x="3062" y="2522"/>
                  </a:cubicBezTo>
                  <a:cubicBezTo>
                    <a:pt x="1767" y="1227"/>
                    <a:pt x="1767" y="1227"/>
                    <a:pt x="1767" y="1227"/>
                  </a:cubicBezTo>
                  <a:cubicBezTo>
                    <a:pt x="473" y="2521"/>
                    <a:pt x="473" y="2521"/>
                    <a:pt x="473" y="2521"/>
                  </a:cubicBezTo>
                  <a:cubicBezTo>
                    <a:pt x="466" y="2528"/>
                    <a:pt x="459" y="2534"/>
                    <a:pt x="451" y="2540"/>
                  </a:cubicBezTo>
                  <a:cubicBezTo>
                    <a:pt x="451" y="2709"/>
                    <a:pt x="451" y="2709"/>
                    <a:pt x="451" y="2709"/>
                  </a:cubicBezTo>
                  <a:cubicBezTo>
                    <a:pt x="3958" y="2709"/>
                    <a:pt x="3958" y="2709"/>
                    <a:pt x="3958" y="2709"/>
                  </a:cubicBezTo>
                  <a:cubicBezTo>
                    <a:pt x="3958" y="1609"/>
                    <a:pt x="3958" y="1609"/>
                    <a:pt x="3958" y="1609"/>
                  </a:cubicBezTo>
                  <a:cubicBezTo>
                    <a:pt x="3952" y="1605"/>
                    <a:pt x="3947" y="1601"/>
                    <a:pt x="3942" y="1596"/>
                  </a:cubicBezTo>
                  <a:lnTo>
                    <a:pt x="3201" y="855"/>
                  </a:lnTo>
                  <a:close/>
                  <a:moveTo>
                    <a:pt x="4409" y="2775"/>
                  </a:moveTo>
                  <a:cubicBezTo>
                    <a:pt x="4409" y="386"/>
                    <a:pt x="4409" y="386"/>
                    <a:pt x="4409" y="386"/>
                  </a:cubicBezTo>
                  <a:cubicBezTo>
                    <a:pt x="4409" y="372"/>
                    <a:pt x="4408" y="359"/>
                    <a:pt x="4407" y="346"/>
                  </a:cubicBezTo>
                  <a:cubicBezTo>
                    <a:pt x="4387" y="152"/>
                    <a:pt x="4223" y="0"/>
                    <a:pt x="4023" y="0"/>
                  </a:cubicBezTo>
                  <a:cubicBezTo>
                    <a:pt x="385" y="0"/>
                    <a:pt x="385" y="0"/>
                    <a:pt x="385" y="0"/>
                  </a:cubicBezTo>
                  <a:cubicBezTo>
                    <a:pt x="173" y="0"/>
                    <a:pt x="0" y="173"/>
                    <a:pt x="0" y="386"/>
                  </a:cubicBezTo>
                  <a:cubicBezTo>
                    <a:pt x="0" y="2775"/>
                    <a:pt x="0" y="2775"/>
                    <a:pt x="0" y="2775"/>
                  </a:cubicBezTo>
                  <a:cubicBezTo>
                    <a:pt x="0" y="2788"/>
                    <a:pt x="1" y="2801"/>
                    <a:pt x="2" y="2814"/>
                  </a:cubicBezTo>
                  <a:cubicBezTo>
                    <a:pt x="22" y="3009"/>
                    <a:pt x="186" y="3160"/>
                    <a:pt x="385" y="3160"/>
                  </a:cubicBezTo>
                  <a:cubicBezTo>
                    <a:pt x="4023" y="3160"/>
                    <a:pt x="4023" y="3160"/>
                    <a:pt x="4023" y="3160"/>
                  </a:cubicBezTo>
                  <a:cubicBezTo>
                    <a:pt x="4236" y="3160"/>
                    <a:pt x="4409" y="2988"/>
                    <a:pt x="4409" y="2775"/>
                  </a:cubicBezTo>
                  <a:close/>
                  <a:moveTo>
                    <a:pt x="282" y="2786"/>
                  </a:moveTo>
                  <a:cubicBezTo>
                    <a:pt x="282" y="2782"/>
                    <a:pt x="282" y="2779"/>
                    <a:pt x="282" y="2775"/>
                  </a:cubicBezTo>
                  <a:cubicBezTo>
                    <a:pt x="282" y="386"/>
                    <a:pt x="282" y="386"/>
                    <a:pt x="282" y="386"/>
                  </a:cubicBezTo>
                  <a:cubicBezTo>
                    <a:pt x="282" y="329"/>
                    <a:pt x="328" y="282"/>
                    <a:pt x="385" y="282"/>
                  </a:cubicBezTo>
                  <a:cubicBezTo>
                    <a:pt x="4023" y="282"/>
                    <a:pt x="4023" y="282"/>
                    <a:pt x="4023" y="282"/>
                  </a:cubicBezTo>
                  <a:cubicBezTo>
                    <a:pt x="4077" y="282"/>
                    <a:pt x="4121" y="322"/>
                    <a:pt x="4126" y="375"/>
                  </a:cubicBezTo>
                  <a:cubicBezTo>
                    <a:pt x="4127" y="378"/>
                    <a:pt x="4127" y="382"/>
                    <a:pt x="4127" y="386"/>
                  </a:cubicBezTo>
                  <a:cubicBezTo>
                    <a:pt x="4127" y="2775"/>
                    <a:pt x="4127" y="2775"/>
                    <a:pt x="4127" y="2775"/>
                  </a:cubicBezTo>
                  <a:cubicBezTo>
                    <a:pt x="4127" y="2832"/>
                    <a:pt x="4081" y="2878"/>
                    <a:pt x="4023" y="2878"/>
                  </a:cubicBezTo>
                  <a:cubicBezTo>
                    <a:pt x="385" y="2878"/>
                    <a:pt x="385" y="2878"/>
                    <a:pt x="385" y="2878"/>
                  </a:cubicBezTo>
                  <a:cubicBezTo>
                    <a:pt x="332" y="2878"/>
                    <a:pt x="288" y="2839"/>
                    <a:pt x="282" y="2786"/>
                  </a:cubicBezTo>
                  <a:close/>
                  <a:moveTo>
                    <a:pt x="4879" y="789"/>
                  </a:moveTo>
                  <a:cubicBezTo>
                    <a:pt x="4871" y="614"/>
                    <a:pt x="4747" y="467"/>
                    <a:pt x="4578" y="430"/>
                  </a:cubicBezTo>
                  <a:cubicBezTo>
                    <a:pt x="4578" y="2775"/>
                    <a:pt x="4578" y="2775"/>
                    <a:pt x="4578" y="2775"/>
                  </a:cubicBezTo>
                  <a:cubicBezTo>
                    <a:pt x="4578" y="3081"/>
                    <a:pt x="4329" y="3330"/>
                    <a:pt x="4023" y="3330"/>
                  </a:cubicBezTo>
                  <a:cubicBezTo>
                    <a:pt x="552" y="3330"/>
                    <a:pt x="552" y="3330"/>
                    <a:pt x="552" y="3330"/>
                  </a:cubicBezTo>
                  <a:cubicBezTo>
                    <a:pt x="598" y="3353"/>
                    <a:pt x="650" y="3368"/>
                    <a:pt x="705" y="3371"/>
                  </a:cubicBezTo>
                  <a:cubicBezTo>
                    <a:pt x="4337" y="3577"/>
                    <a:pt x="4337" y="3577"/>
                    <a:pt x="4337" y="3577"/>
                  </a:cubicBezTo>
                  <a:cubicBezTo>
                    <a:pt x="4550" y="3589"/>
                    <a:pt x="4732" y="3426"/>
                    <a:pt x="4744" y="3214"/>
                  </a:cubicBezTo>
                  <a:cubicBezTo>
                    <a:pt x="4879" y="828"/>
                    <a:pt x="4879" y="828"/>
                    <a:pt x="4879" y="828"/>
                  </a:cubicBezTo>
                  <a:cubicBezTo>
                    <a:pt x="4880" y="815"/>
                    <a:pt x="4880" y="802"/>
                    <a:pt x="4879" y="789"/>
                  </a:cubicBez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674E"/>
                </a:solidFill>
              </a:endParaRPr>
            </a:p>
          </p:txBody>
        </p:sp>
        <p:sp>
          <p:nvSpPr>
            <p:cNvPr id="55" name="Freeform 13"/>
            <p:cNvSpPr>
              <a:spLocks noChangeAspect="1" noEditPoints="1"/>
            </p:cNvSpPr>
            <p:nvPr/>
          </p:nvSpPr>
          <p:spPr bwMode="auto">
            <a:xfrm>
              <a:off x="9847307" y="5236660"/>
              <a:ext cx="672856" cy="615501"/>
            </a:xfrm>
            <a:custGeom>
              <a:avLst/>
              <a:gdLst>
                <a:gd name="T0" fmla="*/ 4741 w 5254"/>
                <a:gd name="T1" fmla="*/ 1371 h 4807"/>
                <a:gd name="T2" fmla="*/ 4477 w 5254"/>
                <a:gd name="T3" fmla="*/ 1371 h 4807"/>
                <a:gd name="T4" fmla="*/ 4873 w 5254"/>
                <a:gd name="T5" fmla="*/ 2384 h 4807"/>
                <a:gd name="T6" fmla="*/ 5181 w 5254"/>
                <a:gd name="T7" fmla="*/ 1812 h 4807"/>
                <a:gd name="T8" fmla="*/ 2530 w 5254"/>
                <a:gd name="T9" fmla="*/ 3318 h 4807"/>
                <a:gd name="T10" fmla="*/ 4213 w 5254"/>
                <a:gd name="T11" fmla="*/ 1968 h 4807"/>
                <a:gd name="T12" fmla="*/ 3165 w 5254"/>
                <a:gd name="T13" fmla="*/ 4374 h 4807"/>
                <a:gd name="T14" fmla="*/ 2175 w 5254"/>
                <a:gd name="T15" fmla="*/ 4630 h 4807"/>
                <a:gd name="T16" fmla="*/ 1932 w 5254"/>
                <a:gd name="T17" fmla="*/ 4312 h 4807"/>
                <a:gd name="T18" fmla="*/ 2352 w 5254"/>
                <a:gd name="T19" fmla="*/ 3140 h 4807"/>
                <a:gd name="T20" fmla="*/ 3446 w 5254"/>
                <a:gd name="T21" fmla="*/ 420 h 4807"/>
                <a:gd name="T22" fmla="*/ 421 w 5254"/>
                <a:gd name="T23" fmla="*/ 0 h 4807"/>
                <a:gd name="T24" fmla="*/ 0 w 5254"/>
                <a:gd name="T25" fmla="*/ 420 h 4807"/>
                <a:gd name="T26" fmla="*/ 421 w 5254"/>
                <a:gd name="T27" fmla="*/ 4807 h 4807"/>
                <a:gd name="T28" fmla="*/ 3069 w 5254"/>
                <a:gd name="T29" fmla="*/ 4805 h 4807"/>
                <a:gd name="T30" fmla="*/ 3446 w 5254"/>
                <a:gd name="T31" fmla="*/ 4167 h 4807"/>
                <a:gd name="T32" fmla="*/ 3165 w 5254"/>
                <a:gd name="T33" fmla="*/ 4374 h 4807"/>
                <a:gd name="T34" fmla="*/ 2964 w 5254"/>
                <a:gd name="T35" fmla="*/ 834 h 4807"/>
                <a:gd name="T36" fmla="*/ 2964 w 5254"/>
                <a:gd name="T37" fmla="*/ 1221 h 4807"/>
                <a:gd name="T38" fmla="*/ 289 w 5254"/>
                <a:gd name="T39" fmla="*/ 1028 h 4807"/>
                <a:gd name="T40" fmla="*/ 482 w 5254"/>
                <a:gd name="T41" fmla="*/ 1683 h 4807"/>
                <a:gd name="T42" fmla="*/ 3158 w 5254"/>
                <a:gd name="T43" fmla="*/ 1876 h 4807"/>
                <a:gd name="T44" fmla="*/ 482 w 5254"/>
                <a:gd name="T45" fmla="*/ 2070 h 4807"/>
                <a:gd name="T46" fmla="*/ 482 w 5254"/>
                <a:gd name="T47" fmla="*/ 1683 h 4807"/>
                <a:gd name="T48" fmla="*/ 482 w 5254"/>
                <a:gd name="T49" fmla="*/ 2919 h 4807"/>
                <a:gd name="T50" fmla="*/ 482 w 5254"/>
                <a:gd name="T51" fmla="*/ 2532 h 4807"/>
                <a:gd name="T52" fmla="*/ 1943 w 5254"/>
                <a:gd name="T53" fmla="*/ 2725 h 4807"/>
                <a:gd name="T54" fmla="*/ 2423 w 5254"/>
                <a:gd name="T55" fmla="*/ 3453 h 4807"/>
                <a:gd name="T56" fmla="*/ 3099 w 5254"/>
                <a:gd name="T57" fmla="*/ 4130 h 4807"/>
                <a:gd name="T58" fmla="*/ 2507 w 5254"/>
                <a:gd name="T59" fmla="*/ 4045 h 4807"/>
                <a:gd name="T60" fmla="*/ 2423 w 5254"/>
                <a:gd name="T61" fmla="*/ 3453 h 4807"/>
                <a:gd name="T62" fmla="*/ 3235 w 5254"/>
                <a:gd name="T63" fmla="*/ 4022 h 4807"/>
                <a:gd name="T64" fmla="*/ 4585 w 5254"/>
                <a:gd name="T65" fmla="*/ 2340 h 4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54" h="4807">
                  <a:moveTo>
                    <a:pt x="5181" y="1812"/>
                  </a:moveTo>
                  <a:cubicBezTo>
                    <a:pt x="4741" y="1371"/>
                    <a:pt x="4741" y="1371"/>
                    <a:pt x="4741" y="1371"/>
                  </a:cubicBezTo>
                  <a:cubicBezTo>
                    <a:pt x="4705" y="1335"/>
                    <a:pt x="4657" y="1317"/>
                    <a:pt x="4609" y="1317"/>
                  </a:cubicBezTo>
                  <a:cubicBezTo>
                    <a:pt x="4561" y="1317"/>
                    <a:pt x="4514" y="1335"/>
                    <a:pt x="4477" y="1371"/>
                  </a:cubicBezTo>
                  <a:cubicBezTo>
                    <a:pt x="4168" y="1680"/>
                    <a:pt x="4168" y="1680"/>
                    <a:pt x="4168" y="1680"/>
                  </a:cubicBezTo>
                  <a:cubicBezTo>
                    <a:pt x="4873" y="2384"/>
                    <a:pt x="4873" y="2384"/>
                    <a:pt x="4873" y="2384"/>
                  </a:cubicBezTo>
                  <a:cubicBezTo>
                    <a:pt x="5181" y="2076"/>
                    <a:pt x="5181" y="2076"/>
                    <a:pt x="5181" y="2076"/>
                  </a:cubicBezTo>
                  <a:cubicBezTo>
                    <a:pt x="5254" y="2003"/>
                    <a:pt x="5254" y="1885"/>
                    <a:pt x="5181" y="1812"/>
                  </a:cubicBezTo>
                  <a:close/>
                  <a:moveTo>
                    <a:pt x="4047" y="1802"/>
                  </a:moveTo>
                  <a:cubicBezTo>
                    <a:pt x="2530" y="3318"/>
                    <a:pt x="2530" y="3318"/>
                    <a:pt x="2530" y="3318"/>
                  </a:cubicBezTo>
                  <a:cubicBezTo>
                    <a:pt x="2696" y="3484"/>
                    <a:pt x="2696" y="3484"/>
                    <a:pt x="2696" y="3484"/>
                  </a:cubicBezTo>
                  <a:cubicBezTo>
                    <a:pt x="4213" y="1968"/>
                    <a:pt x="4213" y="1968"/>
                    <a:pt x="4213" y="1968"/>
                  </a:cubicBezTo>
                  <a:lnTo>
                    <a:pt x="4047" y="1802"/>
                  </a:lnTo>
                  <a:close/>
                  <a:moveTo>
                    <a:pt x="3165" y="4374"/>
                  </a:moveTo>
                  <a:cubicBezTo>
                    <a:pt x="2240" y="4621"/>
                    <a:pt x="2240" y="4621"/>
                    <a:pt x="2240" y="4621"/>
                  </a:cubicBezTo>
                  <a:cubicBezTo>
                    <a:pt x="2219" y="4627"/>
                    <a:pt x="2197" y="4630"/>
                    <a:pt x="2175" y="4630"/>
                  </a:cubicBezTo>
                  <a:cubicBezTo>
                    <a:pt x="2109" y="4630"/>
                    <a:pt x="2045" y="4604"/>
                    <a:pt x="1997" y="4556"/>
                  </a:cubicBezTo>
                  <a:cubicBezTo>
                    <a:pt x="1933" y="4492"/>
                    <a:pt x="1908" y="4399"/>
                    <a:pt x="1932" y="4312"/>
                  </a:cubicBezTo>
                  <a:cubicBezTo>
                    <a:pt x="2179" y="3388"/>
                    <a:pt x="2179" y="3388"/>
                    <a:pt x="2179" y="3388"/>
                  </a:cubicBezTo>
                  <a:cubicBezTo>
                    <a:pt x="2196" y="3325"/>
                    <a:pt x="2323" y="3169"/>
                    <a:pt x="2352" y="3140"/>
                  </a:cubicBezTo>
                  <a:cubicBezTo>
                    <a:pt x="3446" y="2046"/>
                    <a:pt x="3446" y="2046"/>
                    <a:pt x="3446" y="2046"/>
                  </a:cubicBezTo>
                  <a:cubicBezTo>
                    <a:pt x="3446" y="420"/>
                    <a:pt x="3446" y="420"/>
                    <a:pt x="3446" y="420"/>
                  </a:cubicBezTo>
                  <a:cubicBezTo>
                    <a:pt x="3446" y="188"/>
                    <a:pt x="3258" y="0"/>
                    <a:pt x="3026" y="0"/>
                  </a:cubicBezTo>
                  <a:cubicBezTo>
                    <a:pt x="421" y="0"/>
                    <a:pt x="421" y="0"/>
                    <a:pt x="421" y="0"/>
                  </a:cubicBezTo>
                  <a:cubicBezTo>
                    <a:pt x="406" y="0"/>
                    <a:pt x="392" y="1"/>
                    <a:pt x="378" y="2"/>
                  </a:cubicBezTo>
                  <a:cubicBezTo>
                    <a:pt x="166" y="23"/>
                    <a:pt x="0" y="202"/>
                    <a:pt x="0" y="420"/>
                  </a:cubicBezTo>
                  <a:cubicBezTo>
                    <a:pt x="0" y="4387"/>
                    <a:pt x="0" y="4387"/>
                    <a:pt x="0" y="4387"/>
                  </a:cubicBezTo>
                  <a:cubicBezTo>
                    <a:pt x="0" y="4619"/>
                    <a:pt x="188" y="4807"/>
                    <a:pt x="421" y="4807"/>
                  </a:cubicBezTo>
                  <a:cubicBezTo>
                    <a:pt x="3026" y="4807"/>
                    <a:pt x="3026" y="4807"/>
                    <a:pt x="3026" y="4807"/>
                  </a:cubicBezTo>
                  <a:cubicBezTo>
                    <a:pt x="3041" y="4807"/>
                    <a:pt x="3055" y="4807"/>
                    <a:pt x="3069" y="4805"/>
                  </a:cubicBezTo>
                  <a:cubicBezTo>
                    <a:pt x="3281" y="4784"/>
                    <a:pt x="3446" y="4605"/>
                    <a:pt x="3446" y="4387"/>
                  </a:cubicBezTo>
                  <a:cubicBezTo>
                    <a:pt x="3446" y="4167"/>
                    <a:pt x="3446" y="4167"/>
                    <a:pt x="3446" y="4167"/>
                  </a:cubicBezTo>
                  <a:cubicBezTo>
                    <a:pt x="3413" y="4201"/>
                    <a:pt x="3413" y="4201"/>
                    <a:pt x="3413" y="4201"/>
                  </a:cubicBezTo>
                  <a:cubicBezTo>
                    <a:pt x="3385" y="4229"/>
                    <a:pt x="3228" y="4357"/>
                    <a:pt x="3165" y="4374"/>
                  </a:cubicBezTo>
                  <a:close/>
                  <a:moveTo>
                    <a:pt x="482" y="834"/>
                  </a:moveTo>
                  <a:cubicBezTo>
                    <a:pt x="2964" y="834"/>
                    <a:pt x="2964" y="834"/>
                    <a:pt x="2964" y="834"/>
                  </a:cubicBezTo>
                  <a:cubicBezTo>
                    <a:pt x="3071" y="834"/>
                    <a:pt x="3158" y="921"/>
                    <a:pt x="3158" y="1028"/>
                  </a:cubicBezTo>
                  <a:cubicBezTo>
                    <a:pt x="3158" y="1134"/>
                    <a:pt x="3071" y="1221"/>
                    <a:pt x="2964" y="1221"/>
                  </a:cubicBezTo>
                  <a:cubicBezTo>
                    <a:pt x="482" y="1221"/>
                    <a:pt x="482" y="1221"/>
                    <a:pt x="482" y="1221"/>
                  </a:cubicBezTo>
                  <a:cubicBezTo>
                    <a:pt x="375" y="1221"/>
                    <a:pt x="289" y="1134"/>
                    <a:pt x="289" y="1028"/>
                  </a:cubicBezTo>
                  <a:cubicBezTo>
                    <a:pt x="289" y="921"/>
                    <a:pt x="375" y="834"/>
                    <a:pt x="482" y="834"/>
                  </a:cubicBezTo>
                  <a:close/>
                  <a:moveTo>
                    <a:pt x="482" y="1683"/>
                  </a:moveTo>
                  <a:cubicBezTo>
                    <a:pt x="2964" y="1683"/>
                    <a:pt x="2964" y="1683"/>
                    <a:pt x="2964" y="1683"/>
                  </a:cubicBezTo>
                  <a:cubicBezTo>
                    <a:pt x="3071" y="1683"/>
                    <a:pt x="3158" y="1770"/>
                    <a:pt x="3158" y="1876"/>
                  </a:cubicBezTo>
                  <a:cubicBezTo>
                    <a:pt x="3158" y="1983"/>
                    <a:pt x="3071" y="2070"/>
                    <a:pt x="2964" y="2070"/>
                  </a:cubicBezTo>
                  <a:cubicBezTo>
                    <a:pt x="482" y="2070"/>
                    <a:pt x="482" y="2070"/>
                    <a:pt x="482" y="2070"/>
                  </a:cubicBezTo>
                  <a:cubicBezTo>
                    <a:pt x="375" y="2070"/>
                    <a:pt x="289" y="1983"/>
                    <a:pt x="289" y="1876"/>
                  </a:cubicBezTo>
                  <a:cubicBezTo>
                    <a:pt x="289" y="1770"/>
                    <a:pt x="375" y="1683"/>
                    <a:pt x="482" y="1683"/>
                  </a:cubicBezTo>
                  <a:close/>
                  <a:moveTo>
                    <a:pt x="1750" y="2919"/>
                  </a:moveTo>
                  <a:cubicBezTo>
                    <a:pt x="482" y="2919"/>
                    <a:pt x="482" y="2919"/>
                    <a:pt x="482" y="2919"/>
                  </a:cubicBezTo>
                  <a:cubicBezTo>
                    <a:pt x="375" y="2919"/>
                    <a:pt x="289" y="2832"/>
                    <a:pt x="289" y="2725"/>
                  </a:cubicBezTo>
                  <a:cubicBezTo>
                    <a:pt x="289" y="2619"/>
                    <a:pt x="375" y="2532"/>
                    <a:pt x="482" y="2532"/>
                  </a:cubicBezTo>
                  <a:cubicBezTo>
                    <a:pt x="1750" y="2532"/>
                    <a:pt x="1750" y="2532"/>
                    <a:pt x="1750" y="2532"/>
                  </a:cubicBezTo>
                  <a:cubicBezTo>
                    <a:pt x="1857" y="2532"/>
                    <a:pt x="1943" y="2619"/>
                    <a:pt x="1943" y="2725"/>
                  </a:cubicBezTo>
                  <a:cubicBezTo>
                    <a:pt x="1943" y="2832"/>
                    <a:pt x="1857" y="2919"/>
                    <a:pt x="1750" y="2919"/>
                  </a:cubicBezTo>
                  <a:close/>
                  <a:moveTo>
                    <a:pt x="2423" y="3453"/>
                  </a:moveTo>
                  <a:cubicBezTo>
                    <a:pt x="2175" y="4378"/>
                    <a:pt x="2175" y="4378"/>
                    <a:pt x="2175" y="4378"/>
                  </a:cubicBezTo>
                  <a:cubicBezTo>
                    <a:pt x="3099" y="4130"/>
                    <a:pt x="3099" y="4130"/>
                    <a:pt x="3099" y="4130"/>
                  </a:cubicBezTo>
                  <a:cubicBezTo>
                    <a:pt x="2908" y="3938"/>
                    <a:pt x="2908" y="3938"/>
                    <a:pt x="2908" y="3938"/>
                  </a:cubicBezTo>
                  <a:cubicBezTo>
                    <a:pt x="2507" y="4045"/>
                    <a:pt x="2507" y="4045"/>
                    <a:pt x="2507" y="4045"/>
                  </a:cubicBezTo>
                  <a:cubicBezTo>
                    <a:pt x="2615" y="3645"/>
                    <a:pt x="2615" y="3645"/>
                    <a:pt x="2615" y="3645"/>
                  </a:cubicBezTo>
                  <a:lnTo>
                    <a:pt x="2423" y="3453"/>
                  </a:lnTo>
                  <a:close/>
                  <a:moveTo>
                    <a:pt x="3068" y="3856"/>
                  </a:moveTo>
                  <a:cubicBezTo>
                    <a:pt x="3235" y="4022"/>
                    <a:pt x="3235" y="4022"/>
                    <a:pt x="3235" y="4022"/>
                  </a:cubicBezTo>
                  <a:cubicBezTo>
                    <a:pt x="4751" y="2506"/>
                    <a:pt x="4751" y="2506"/>
                    <a:pt x="4751" y="2506"/>
                  </a:cubicBezTo>
                  <a:cubicBezTo>
                    <a:pt x="4585" y="2340"/>
                    <a:pt x="4585" y="2340"/>
                    <a:pt x="4585" y="2340"/>
                  </a:cubicBezTo>
                  <a:lnTo>
                    <a:pt x="3068" y="3856"/>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674E"/>
                </a:solidFill>
              </a:endParaRPr>
            </a:p>
          </p:txBody>
        </p:sp>
        <p:sp>
          <p:nvSpPr>
            <p:cNvPr id="56" name="Freeform 14"/>
            <p:cNvSpPr>
              <a:spLocks noChangeAspect="1" noEditPoints="1"/>
            </p:cNvSpPr>
            <p:nvPr/>
          </p:nvSpPr>
          <p:spPr bwMode="auto">
            <a:xfrm>
              <a:off x="7494566" y="5350730"/>
              <a:ext cx="587719" cy="387360"/>
            </a:xfrm>
            <a:custGeom>
              <a:avLst/>
              <a:gdLst>
                <a:gd name="T0" fmla="*/ 606 w 4805"/>
                <a:gd name="T1" fmla="*/ 233 h 3167"/>
                <a:gd name="T2" fmla="*/ 357 w 4805"/>
                <a:gd name="T3" fmla="*/ 233 h 3167"/>
                <a:gd name="T4" fmla="*/ 0 w 4805"/>
                <a:gd name="T5" fmla="*/ 591 h 3167"/>
                <a:gd name="T6" fmla="*/ 0 w 4805"/>
                <a:gd name="T7" fmla="*/ 2340 h 3167"/>
                <a:gd name="T8" fmla="*/ 490 w 4805"/>
                <a:gd name="T9" fmla="*/ 534 h 3167"/>
                <a:gd name="T10" fmla="*/ 606 w 4805"/>
                <a:gd name="T11" fmla="*/ 233 h 3167"/>
                <a:gd name="T12" fmla="*/ 697 w 4805"/>
                <a:gd name="T13" fmla="*/ 591 h 3167"/>
                <a:gd name="T14" fmla="*/ 95 w 4805"/>
                <a:gd name="T15" fmla="*/ 2809 h 3167"/>
                <a:gd name="T16" fmla="*/ 82 w 4805"/>
                <a:gd name="T17" fmla="*/ 2903 h 3167"/>
                <a:gd name="T18" fmla="*/ 355 w 4805"/>
                <a:gd name="T19" fmla="*/ 3167 h 3167"/>
                <a:gd name="T20" fmla="*/ 3734 w 4805"/>
                <a:gd name="T21" fmla="*/ 3167 h 3167"/>
                <a:gd name="T22" fmla="*/ 4189 w 4805"/>
                <a:gd name="T23" fmla="*/ 2809 h 3167"/>
                <a:gd name="T24" fmla="*/ 4792 w 4805"/>
                <a:gd name="T25" fmla="*/ 591 h 3167"/>
                <a:gd name="T26" fmla="*/ 4805 w 4805"/>
                <a:gd name="T27" fmla="*/ 496 h 3167"/>
                <a:gd name="T28" fmla="*/ 4531 w 4805"/>
                <a:gd name="T29" fmla="*/ 233 h 3167"/>
                <a:gd name="T30" fmla="*/ 2142 w 4805"/>
                <a:gd name="T31" fmla="*/ 233 h 3167"/>
                <a:gd name="T32" fmla="*/ 2142 w 4805"/>
                <a:gd name="T33" fmla="*/ 231 h 3167"/>
                <a:gd name="T34" fmla="*/ 2141 w 4805"/>
                <a:gd name="T35" fmla="*/ 217 h 3167"/>
                <a:gd name="T36" fmla="*/ 2141 w 4805"/>
                <a:gd name="T37" fmla="*/ 212 h 3167"/>
                <a:gd name="T38" fmla="*/ 2140 w 4805"/>
                <a:gd name="T39" fmla="*/ 204 h 3167"/>
                <a:gd name="T40" fmla="*/ 2139 w 4805"/>
                <a:gd name="T41" fmla="*/ 195 h 3167"/>
                <a:gd name="T42" fmla="*/ 2139 w 4805"/>
                <a:gd name="T43" fmla="*/ 187 h 3167"/>
                <a:gd name="T44" fmla="*/ 2138 w 4805"/>
                <a:gd name="T45" fmla="*/ 179 h 3167"/>
                <a:gd name="T46" fmla="*/ 2137 w 4805"/>
                <a:gd name="T47" fmla="*/ 173 h 3167"/>
                <a:gd name="T48" fmla="*/ 2136 w 4805"/>
                <a:gd name="T49" fmla="*/ 160 h 3167"/>
                <a:gd name="T50" fmla="*/ 2136 w 4805"/>
                <a:gd name="T51" fmla="*/ 155 h 3167"/>
                <a:gd name="T52" fmla="*/ 2135 w 4805"/>
                <a:gd name="T53" fmla="*/ 145 h 3167"/>
                <a:gd name="T54" fmla="*/ 2134 w 4805"/>
                <a:gd name="T55" fmla="*/ 141 h 3167"/>
                <a:gd name="T56" fmla="*/ 2132 w 4805"/>
                <a:gd name="T57" fmla="*/ 128 h 3167"/>
                <a:gd name="T58" fmla="*/ 2132 w 4805"/>
                <a:gd name="T59" fmla="*/ 124 h 3167"/>
                <a:gd name="T60" fmla="*/ 2130 w 4805"/>
                <a:gd name="T61" fmla="*/ 111 h 3167"/>
                <a:gd name="T62" fmla="*/ 2130 w 4805"/>
                <a:gd name="T63" fmla="*/ 110 h 3167"/>
                <a:gd name="T64" fmla="*/ 2128 w 4805"/>
                <a:gd name="T65" fmla="*/ 97 h 3167"/>
                <a:gd name="T66" fmla="*/ 2127 w 4805"/>
                <a:gd name="T67" fmla="*/ 94 h 3167"/>
                <a:gd name="T68" fmla="*/ 2125 w 4805"/>
                <a:gd name="T69" fmla="*/ 81 h 3167"/>
                <a:gd name="T70" fmla="*/ 2124 w 4805"/>
                <a:gd name="T71" fmla="*/ 80 h 3167"/>
                <a:gd name="T72" fmla="*/ 2122 w 4805"/>
                <a:gd name="T73" fmla="*/ 69 h 3167"/>
                <a:gd name="T74" fmla="*/ 2122 w 4805"/>
                <a:gd name="T75" fmla="*/ 66 h 3167"/>
                <a:gd name="T76" fmla="*/ 2119 w 4805"/>
                <a:gd name="T77" fmla="*/ 55 h 3167"/>
                <a:gd name="T78" fmla="*/ 2118 w 4805"/>
                <a:gd name="T79" fmla="*/ 53 h 3167"/>
                <a:gd name="T80" fmla="*/ 2115 w 4805"/>
                <a:gd name="T81" fmla="*/ 43 h 3167"/>
                <a:gd name="T82" fmla="*/ 2115 w 4805"/>
                <a:gd name="T83" fmla="*/ 42 h 3167"/>
                <a:gd name="T84" fmla="*/ 2112 w 4805"/>
                <a:gd name="T85" fmla="*/ 33 h 3167"/>
                <a:gd name="T86" fmla="*/ 2111 w 4805"/>
                <a:gd name="T87" fmla="*/ 31 h 3167"/>
                <a:gd name="T88" fmla="*/ 2107 w 4805"/>
                <a:gd name="T89" fmla="*/ 23 h 3167"/>
                <a:gd name="T90" fmla="*/ 2107 w 4805"/>
                <a:gd name="T91" fmla="*/ 22 h 3167"/>
                <a:gd name="T92" fmla="*/ 2103 w 4805"/>
                <a:gd name="T93" fmla="*/ 16 h 3167"/>
                <a:gd name="T94" fmla="*/ 2102 w 4805"/>
                <a:gd name="T95" fmla="*/ 14 h 3167"/>
                <a:gd name="T96" fmla="*/ 2098 w 4805"/>
                <a:gd name="T97" fmla="*/ 9 h 3167"/>
                <a:gd name="T98" fmla="*/ 2098 w 4805"/>
                <a:gd name="T99" fmla="*/ 8 h 3167"/>
                <a:gd name="T100" fmla="*/ 2094 w 4805"/>
                <a:gd name="T101" fmla="*/ 4 h 3167"/>
                <a:gd name="T102" fmla="*/ 2093 w 4805"/>
                <a:gd name="T103" fmla="*/ 3 h 3167"/>
                <a:gd name="T104" fmla="*/ 2088 w 4805"/>
                <a:gd name="T105" fmla="*/ 1 h 3167"/>
                <a:gd name="T106" fmla="*/ 2087 w 4805"/>
                <a:gd name="T107" fmla="*/ 0 h 3167"/>
                <a:gd name="T108" fmla="*/ 2082 w 4805"/>
                <a:gd name="T109" fmla="*/ 0 h 3167"/>
                <a:gd name="T110" fmla="*/ 1321 w 4805"/>
                <a:gd name="T111" fmla="*/ 0 h 3167"/>
                <a:gd name="T112" fmla="*/ 697 w 4805"/>
                <a:gd name="T113" fmla="*/ 591 h 3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05" h="3167">
                  <a:moveTo>
                    <a:pt x="606" y="233"/>
                  </a:moveTo>
                  <a:cubicBezTo>
                    <a:pt x="357" y="233"/>
                    <a:pt x="357" y="233"/>
                    <a:pt x="357" y="233"/>
                  </a:cubicBezTo>
                  <a:cubicBezTo>
                    <a:pt x="160" y="233"/>
                    <a:pt x="0" y="393"/>
                    <a:pt x="0" y="591"/>
                  </a:cubicBezTo>
                  <a:cubicBezTo>
                    <a:pt x="0" y="2340"/>
                    <a:pt x="0" y="2340"/>
                    <a:pt x="0" y="2340"/>
                  </a:cubicBezTo>
                  <a:cubicBezTo>
                    <a:pt x="490" y="534"/>
                    <a:pt x="490" y="534"/>
                    <a:pt x="490" y="534"/>
                  </a:cubicBezTo>
                  <a:cubicBezTo>
                    <a:pt x="512" y="453"/>
                    <a:pt x="547" y="343"/>
                    <a:pt x="606" y="233"/>
                  </a:cubicBezTo>
                  <a:close/>
                  <a:moveTo>
                    <a:pt x="697" y="591"/>
                  </a:moveTo>
                  <a:cubicBezTo>
                    <a:pt x="95" y="2809"/>
                    <a:pt x="95" y="2809"/>
                    <a:pt x="95" y="2809"/>
                  </a:cubicBezTo>
                  <a:cubicBezTo>
                    <a:pt x="86" y="2842"/>
                    <a:pt x="82" y="2873"/>
                    <a:pt x="82" y="2903"/>
                  </a:cubicBezTo>
                  <a:cubicBezTo>
                    <a:pt x="82" y="3056"/>
                    <a:pt x="190" y="3167"/>
                    <a:pt x="355" y="3167"/>
                  </a:cubicBezTo>
                  <a:cubicBezTo>
                    <a:pt x="3734" y="3167"/>
                    <a:pt x="3734" y="3167"/>
                    <a:pt x="3734" y="3167"/>
                  </a:cubicBezTo>
                  <a:cubicBezTo>
                    <a:pt x="3931" y="3167"/>
                    <a:pt x="4135" y="3007"/>
                    <a:pt x="4189" y="2809"/>
                  </a:cubicBezTo>
                  <a:cubicBezTo>
                    <a:pt x="4792" y="591"/>
                    <a:pt x="4792" y="591"/>
                    <a:pt x="4792" y="591"/>
                  </a:cubicBezTo>
                  <a:cubicBezTo>
                    <a:pt x="4800" y="558"/>
                    <a:pt x="4805" y="526"/>
                    <a:pt x="4805" y="496"/>
                  </a:cubicBezTo>
                  <a:cubicBezTo>
                    <a:pt x="4805" y="344"/>
                    <a:pt x="4696" y="233"/>
                    <a:pt x="4531" y="233"/>
                  </a:cubicBezTo>
                  <a:cubicBezTo>
                    <a:pt x="2142" y="233"/>
                    <a:pt x="2142" y="233"/>
                    <a:pt x="2142" y="233"/>
                  </a:cubicBezTo>
                  <a:cubicBezTo>
                    <a:pt x="2142" y="232"/>
                    <a:pt x="2142" y="232"/>
                    <a:pt x="2142" y="231"/>
                  </a:cubicBezTo>
                  <a:cubicBezTo>
                    <a:pt x="2142" y="227"/>
                    <a:pt x="2141" y="222"/>
                    <a:pt x="2141" y="217"/>
                  </a:cubicBezTo>
                  <a:cubicBezTo>
                    <a:pt x="2141" y="215"/>
                    <a:pt x="2141" y="213"/>
                    <a:pt x="2141" y="212"/>
                  </a:cubicBezTo>
                  <a:cubicBezTo>
                    <a:pt x="2140" y="209"/>
                    <a:pt x="2140" y="207"/>
                    <a:pt x="2140" y="204"/>
                  </a:cubicBezTo>
                  <a:cubicBezTo>
                    <a:pt x="2140" y="201"/>
                    <a:pt x="2140" y="198"/>
                    <a:pt x="2139" y="195"/>
                  </a:cubicBezTo>
                  <a:cubicBezTo>
                    <a:pt x="2139" y="192"/>
                    <a:pt x="2139" y="190"/>
                    <a:pt x="2139" y="187"/>
                  </a:cubicBezTo>
                  <a:cubicBezTo>
                    <a:pt x="2138" y="184"/>
                    <a:pt x="2138" y="181"/>
                    <a:pt x="2138" y="179"/>
                  </a:cubicBezTo>
                  <a:cubicBezTo>
                    <a:pt x="2138" y="177"/>
                    <a:pt x="2138" y="175"/>
                    <a:pt x="2137" y="173"/>
                  </a:cubicBezTo>
                  <a:cubicBezTo>
                    <a:pt x="2137" y="169"/>
                    <a:pt x="2137" y="164"/>
                    <a:pt x="2136" y="160"/>
                  </a:cubicBezTo>
                  <a:cubicBezTo>
                    <a:pt x="2136" y="159"/>
                    <a:pt x="2136" y="157"/>
                    <a:pt x="2136" y="155"/>
                  </a:cubicBezTo>
                  <a:cubicBezTo>
                    <a:pt x="2135" y="152"/>
                    <a:pt x="2135" y="148"/>
                    <a:pt x="2135" y="145"/>
                  </a:cubicBezTo>
                  <a:cubicBezTo>
                    <a:pt x="2134" y="144"/>
                    <a:pt x="2134" y="142"/>
                    <a:pt x="2134" y="141"/>
                  </a:cubicBezTo>
                  <a:cubicBezTo>
                    <a:pt x="2134" y="137"/>
                    <a:pt x="2133" y="132"/>
                    <a:pt x="2132" y="128"/>
                  </a:cubicBezTo>
                  <a:cubicBezTo>
                    <a:pt x="2132" y="127"/>
                    <a:pt x="2132" y="125"/>
                    <a:pt x="2132" y="124"/>
                  </a:cubicBezTo>
                  <a:cubicBezTo>
                    <a:pt x="2131" y="120"/>
                    <a:pt x="2131" y="115"/>
                    <a:pt x="2130" y="111"/>
                  </a:cubicBezTo>
                  <a:cubicBezTo>
                    <a:pt x="2130" y="110"/>
                    <a:pt x="2130" y="110"/>
                    <a:pt x="2130" y="110"/>
                  </a:cubicBezTo>
                  <a:cubicBezTo>
                    <a:pt x="2129" y="105"/>
                    <a:pt x="2128" y="101"/>
                    <a:pt x="2128" y="97"/>
                  </a:cubicBezTo>
                  <a:cubicBezTo>
                    <a:pt x="2128" y="96"/>
                    <a:pt x="2127" y="95"/>
                    <a:pt x="2127" y="94"/>
                  </a:cubicBezTo>
                  <a:cubicBezTo>
                    <a:pt x="2127" y="90"/>
                    <a:pt x="2126" y="86"/>
                    <a:pt x="2125" y="81"/>
                  </a:cubicBezTo>
                  <a:cubicBezTo>
                    <a:pt x="2125" y="81"/>
                    <a:pt x="2125" y="80"/>
                    <a:pt x="2124" y="80"/>
                  </a:cubicBezTo>
                  <a:cubicBezTo>
                    <a:pt x="2124" y="76"/>
                    <a:pt x="2123" y="72"/>
                    <a:pt x="2122" y="69"/>
                  </a:cubicBezTo>
                  <a:cubicBezTo>
                    <a:pt x="2122" y="68"/>
                    <a:pt x="2122" y="67"/>
                    <a:pt x="2122" y="66"/>
                  </a:cubicBezTo>
                  <a:cubicBezTo>
                    <a:pt x="2121" y="63"/>
                    <a:pt x="2120" y="59"/>
                    <a:pt x="2119" y="55"/>
                  </a:cubicBezTo>
                  <a:cubicBezTo>
                    <a:pt x="2119" y="55"/>
                    <a:pt x="2118" y="54"/>
                    <a:pt x="2118" y="53"/>
                  </a:cubicBezTo>
                  <a:cubicBezTo>
                    <a:pt x="2117" y="50"/>
                    <a:pt x="2116" y="46"/>
                    <a:pt x="2115" y="43"/>
                  </a:cubicBezTo>
                  <a:cubicBezTo>
                    <a:pt x="2115" y="43"/>
                    <a:pt x="2115" y="43"/>
                    <a:pt x="2115" y="42"/>
                  </a:cubicBezTo>
                  <a:cubicBezTo>
                    <a:pt x="2114" y="39"/>
                    <a:pt x="2113" y="36"/>
                    <a:pt x="2112" y="33"/>
                  </a:cubicBezTo>
                  <a:cubicBezTo>
                    <a:pt x="2111" y="32"/>
                    <a:pt x="2111" y="32"/>
                    <a:pt x="2111" y="31"/>
                  </a:cubicBezTo>
                  <a:cubicBezTo>
                    <a:pt x="2110" y="28"/>
                    <a:pt x="2109" y="25"/>
                    <a:pt x="2107" y="23"/>
                  </a:cubicBezTo>
                  <a:cubicBezTo>
                    <a:pt x="2107" y="23"/>
                    <a:pt x="2107" y="22"/>
                    <a:pt x="2107" y="22"/>
                  </a:cubicBezTo>
                  <a:cubicBezTo>
                    <a:pt x="2106" y="20"/>
                    <a:pt x="2105" y="18"/>
                    <a:pt x="2103" y="16"/>
                  </a:cubicBezTo>
                  <a:cubicBezTo>
                    <a:pt x="2103" y="15"/>
                    <a:pt x="2103" y="15"/>
                    <a:pt x="2102" y="14"/>
                  </a:cubicBezTo>
                  <a:cubicBezTo>
                    <a:pt x="2101" y="12"/>
                    <a:pt x="2100" y="10"/>
                    <a:pt x="2098" y="9"/>
                  </a:cubicBezTo>
                  <a:cubicBezTo>
                    <a:pt x="2098" y="8"/>
                    <a:pt x="2098" y="8"/>
                    <a:pt x="2098" y="8"/>
                  </a:cubicBezTo>
                  <a:cubicBezTo>
                    <a:pt x="2096" y="6"/>
                    <a:pt x="2095" y="5"/>
                    <a:pt x="2094" y="4"/>
                  </a:cubicBezTo>
                  <a:cubicBezTo>
                    <a:pt x="2093" y="4"/>
                    <a:pt x="2093" y="4"/>
                    <a:pt x="2093" y="3"/>
                  </a:cubicBezTo>
                  <a:cubicBezTo>
                    <a:pt x="2091" y="2"/>
                    <a:pt x="2090" y="1"/>
                    <a:pt x="2088" y="1"/>
                  </a:cubicBezTo>
                  <a:cubicBezTo>
                    <a:pt x="2088" y="1"/>
                    <a:pt x="2087" y="1"/>
                    <a:pt x="2087" y="0"/>
                  </a:cubicBezTo>
                  <a:cubicBezTo>
                    <a:pt x="2085" y="0"/>
                    <a:pt x="2084" y="0"/>
                    <a:pt x="2082" y="0"/>
                  </a:cubicBezTo>
                  <a:cubicBezTo>
                    <a:pt x="1321" y="0"/>
                    <a:pt x="1321" y="0"/>
                    <a:pt x="1321" y="0"/>
                  </a:cubicBezTo>
                  <a:cubicBezTo>
                    <a:pt x="881" y="9"/>
                    <a:pt x="750" y="399"/>
                    <a:pt x="697" y="591"/>
                  </a:cubicBez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674E"/>
                </a:solidFill>
              </a:endParaRPr>
            </a:p>
          </p:txBody>
        </p:sp>
        <p:sp>
          <p:nvSpPr>
            <p:cNvPr id="57" name="Freeform 15"/>
            <p:cNvSpPr>
              <a:spLocks noChangeAspect="1" noEditPoints="1"/>
            </p:cNvSpPr>
            <p:nvPr/>
          </p:nvSpPr>
          <p:spPr bwMode="auto">
            <a:xfrm>
              <a:off x="8339386" y="3060938"/>
              <a:ext cx="531618" cy="450140"/>
            </a:xfrm>
            <a:custGeom>
              <a:avLst/>
              <a:gdLst>
                <a:gd name="T0" fmla="*/ 1274 w 4343"/>
                <a:gd name="T1" fmla="*/ 2029 h 3679"/>
                <a:gd name="T2" fmla="*/ 1945 w 4343"/>
                <a:gd name="T3" fmla="*/ 1359 h 3679"/>
                <a:gd name="T4" fmla="*/ 1274 w 4343"/>
                <a:gd name="T5" fmla="*/ 688 h 3679"/>
                <a:gd name="T6" fmla="*/ 604 w 4343"/>
                <a:gd name="T7" fmla="*/ 1359 h 3679"/>
                <a:gd name="T8" fmla="*/ 1274 w 4343"/>
                <a:gd name="T9" fmla="*/ 2029 h 3679"/>
                <a:gd name="T10" fmla="*/ 3068 w 4343"/>
                <a:gd name="T11" fmla="*/ 1341 h 3679"/>
                <a:gd name="T12" fmla="*/ 3739 w 4343"/>
                <a:gd name="T13" fmla="*/ 670 h 3679"/>
                <a:gd name="T14" fmla="*/ 3068 w 4343"/>
                <a:gd name="T15" fmla="*/ 0 h 3679"/>
                <a:gd name="T16" fmla="*/ 2398 w 4343"/>
                <a:gd name="T17" fmla="*/ 670 h 3679"/>
                <a:gd name="T18" fmla="*/ 3068 w 4343"/>
                <a:gd name="T19" fmla="*/ 1341 h 3679"/>
                <a:gd name="T20" fmla="*/ 3890 w 4343"/>
                <a:gd name="T21" fmla="*/ 1362 h 3679"/>
                <a:gd name="T22" fmla="*/ 3707 w 4343"/>
                <a:gd name="T23" fmla="*/ 1362 h 3679"/>
                <a:gd name="T24" fmla="*/ 3068 w 4343"/>
                <a:gd name="T25" fmla="*/ 1613 h 3679"/>
                <a:gd name="T26" fmla="*/ 2430 w 4343"/>
                <a:gd name="T27" fmla="*/ 1362 h 3679"/>
                <a:gd name="T28" fmla="*/ 2247 w 4343"/>
                <a:gd name="T29" fmla="*/ 1362 h 3679"/>
                <a:gd name="T30" fmla="*/ 2216 w 4343"/>
                <a:gd name="T31" fmla="*/ 1364 h 3679"/>
                <a:gd name="T32" fmla="*/ 2117 w 4343"/>
                <a:gd name="T33" fmla="*/ 1780 h 3679"/>
                <a:gd name="T34" fmla="*/ 2821 w 4343"/>
                <a:gd name="T35" fmla="*/ 2504 h 3679"/>
                <a:gd name="T36" fmla="*/ 2821 w 4343"/>
                <a:gd name="T37" fmla="*/ 2990 h 3679"/>
                <a:gd name="T38" fmla="*/ 4343 w 4343"/>
                <a:gd name="T39" fmla="*/ 2990 h 3679"/>
                <a:gd name="T40" fmla="*/ 4343 w 4343"/>
                <a:gd name="T41" fmla="*/ 1815 h 3679"/>
                <a:gd name="T42" fmla="*/ 3890 w 4343"/>
                <a:gd name="T43" fmla="*/ 1362 h 3679"/>
                <a:gd name="T44" fmla="*/ 2096 w 4343"/>
                <a:gd name="T45" fmla="*/ 2051 h 3679"/>
                <a:gd name="T46" fmla="*/ 1913 w 4343"/>
                <a:gd name="T47" fmla="*/ 2051 h 3679"/>
                <a:gd name="T48" fmla="*/ 1274 w 4343"/>
                <a:gd name="T49" fmla="*/ 2301 h 3679"/>
                <a:gd name="T50" fmla="*/ 635 w 4343"/>
                <a:gd name="T51" fmla="*/ 2051 h 3679"/>
                <a:gd name="T52" fmla="*/ 453 w 4343"/>
                <a:gd name="T53" fmla="*/ 2051 h 3679"/>
                <a:gd name="T54" fmla="*/ 0 w 4343"/>
                <a:gd name="T55" fmla="*/ 2504 h 3679"/>
                <a:gd name="T56" fmla="*/ 0 w 4343"/>
                <a:gd name="T57" fmla="*/ 3679 h 3679"/>
                <a:gd name="T58" fmla="*/ 2549 w 4343"/>
                <a:gd name="T59" fmla="*/ 3679 h 3679"/>
                <a:gd name="T60" fmla="*/ 2549 w 4343"/>
                <a:gd name="T61" fmla="*/ 2504 h 3679"/>
                <a:gd name="T62" fmla="*/ 2096 w 4343"/>
                <a:gd name="T63" fmla="*/ 2051 h 3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43" h="3679">
                  <a:moveTo>
                    <a:pt x="1274" y="2029"/>
                  </a:moveTo>
                  <a:cubicBezTo>
                    <a:pt x="1644" y="2029"/>
                    <a:pt x="1945" y="1729"/>
                    <a:pt x="1945" y="1359"/>
                  </a:cubicBezTo>
                  <a:cubicBezTo>
                    <a:pt x="1945" y="989"/>
                    <a:pt x="1644" y="688"/>
                    <a:pt x="1274" y="688"/>
                  </a:cubicBezTo>
                  <a:cubicBezTo>
                    <a:pt x="904" y="688"/>
                    <a:pt x="604" y="989"/>
                    <a:pt x="604" y="1359"/>
                  </a:cubicBezTo>
                  <a:cubicBezTo>
                    <a:pt x="604" y="1729"/>
                    <a:pt x="904" y="2029"/>
                    <a:pt x="1274" y="2029"/>
                  </a:cubicBezTo>
                  <a:close/>
                  <a:moveTo>
                    <a:pt x="3068" y="1341"/>
                  </a:moveTo>
                  <a:cubicBezTo>
                    <a:pt x="3439" y="1341"/>
                    <a:pt x="3739" y="1041"/>
                    <a:pt x="3739" y="670"/>
                  </a:cubicBezTo>
                  <a:cubicBezTo>
                    <a:pt x="3739" y="300"/>
                    <a:pt x="3439" y="0"/>
                    <a:pt x="3068" y="0"/>
                  </a:cubicBezTo>
                  <a:cubicBezTo>
                    <a:pt x="2698" y="0"/>
                    <a:pt x="2398" y="300"/>
                    <a:pt x="2398" y="670"/>
                  </a:cubicBezTo>
                  <a:cubicBezTo>
                    <a:pt x="2398" y="1041"/>
                    <a:pt x="2698" y="1341"/>
                    <a:pt x="3068" y="1341"/>
                  </a:cubicBezTo>
                  <a:close/>
                  <a:moveTo>
                    <a:pt x="3890" y="1362"/>
                  </a:moveTo>
                  <a:cubicBezTo>
                    <a:pt x="3707" y="1362"/>
                    <a:pt x="3707" y="1362"/>
                    <a:pt x="3707" y="1362"/>
                  </a:cubicBezTo>
                  <a:cubicBezTo>
                    <a:pt x="3539" y="1518"/>
                    <a:pt x="3315" y="1613"/>
                    <a:pt x="3068" y="1613"/>
                  </a:cubicBezTo>
                  <a:cubicBezTo>
                    <a:pt x="2822" y="1613"/>
                    <a:pt x="2598" y="1518"/>
                    <a:pt x="2430" y="1362"/>
                  </a:cubicBezTo>
                  <a:cubicBezTo>
                    <a:pt x="2247" y="1362"/>
                    <a:pt x="2247" y="1362"/>
                    <a:pt x="2247" y="1362"/>
                  </a:cubicBezTo>
                  <a:cubicBezTo>
                    <a:pt x="2237" y="1362"/>
                    <a:pt x="2226" y="1363"/>
                    <a:pt x="2216" y="1364"/>
                  </a:cubicBezTo>
                  <a:cubicBezTo>
                    <a:pt x="2216" y="1513"/>
                    <a:pt x="2180" y="1654"/>
                    <a:pt x="2117" y="1780"/>
                  </a:cubicBezTo>
                  <a:cubicBezTo>
                    <a:pt x="2507" y="1791"/>
                    <a:pt x="2821" y="2112"/>
                    <a:pt x="2821" y="2504"/>
                  </a:cubicBezTo>
                  <a:cubicBezTo>
                    <a:pt x="2821" y="2990"/>
                    <a:pt x="2821" y="2990"/>
                    <a:pt x="2821" y="2990"/>
                  </a:cubicBezTo>
                  <a:cubicBezTo>
                    <a:pt x="4343" y="2990"/>
                    <a:pt x="4343" y="2990"/>
                    <a:pt x="4343" y="2990"/>
                  </a:cubicBezTo>
                  <a:cubicBezTo>
                    <a:pt x="4343" y="1815"/>
                    <a:pt x="4343" y="1815"/>
                    <a:pt x="4343" y="1815"/>
                  </a:cubicBezTo>
                  <a:cubicBezTo>
                    <a:pt x="4343" y="1565"/>
                    <a:pt x="4140" y="1362"/>
                    <a:pt x="3890" y="1362"/>
                  </a:cubicBezTo>
                  <a:close/>
                  <a:moveTo>
                    <a:pt x="2096" y="2051"/>
                  </a:moveTo>
                  <a:cubicBezTo>
                    <a:pt x="1913" y="2051"/>
                    <a:pt x="1913" y="2051"/>
                    <a:pt x="1913" y="2051"/>
                  </a:cubicBezTo>
                  <a:cubicBezTo>
                    <a:pt x="1745" y="2206"/>
                    <a:pt x="1520" y="2301"/>
                    <a:pt x="1274" y="2301"/>
                  </a:cubicBezTo>
                  <a:cubicBezTo>
                    <a:pt x="1028" y="2301"/>
                    <a:pt x="803" y="2206"/>
                    <a:pt x="635" y="2051"/>
                  </a:cubicBezTo>
                  <a:cubicBezTo>
                    <a:pt x="453" y="2051"/>
                    <a:pt x="453" y="2051"/>
                    <a:pt x="453" y="2051"/>
                  </a:cubicBezTo>
                  <a:cubicBezTo>
                    <a:pt x="202" y="2051"/>
                    <a:pt x="0" y="2254"/>
                    <a:pt x="0" y="2504"/>
                  </a:cubicBezTo>
                  <a:cubicBezTo>
                    <a:pt x="0" y="3679"/>
                    <a:pt x="0" y="3679"/>
                    <a:pt x="0" y="3679"/>
                  </a:cubicBezTo>
                  <a:cubicBezTo>
                    <a:pt x="2549" y="3679"/>
                    <a:pt x="2549" y="3679"/>
                    <a:pt x="2549" y="3679"/>
                  </a:cubicBezTo>
                  <a:cubicBezTo>
                    <a:pt x="2549" y="2504"/>
                    <a:pt x="2549" y="2504"/>
                    <a:pt x="2549" y="2504"/>
                  </a:cubicBezTo>
                  <a:cubicBezTo>
                    <a:pt x="2549" y="2254"/>
                    <a:pt x="2346" y="2051"/>
                    <a:pt x="2096" y="2051"/>
                  </a:cubicBez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674E"/>
                </a:solidFill>
              </a:endParaRPr>
            </a:p>
          </p:txBody>
        </p:sp>
        <p:sp>
          <p:nvSpPr>
            <p:cNvPr id="58" name="Freeform 16"/>
            <p:cNvSpPr>
              <a:spLocks noChangeAspect="1" noEditPoints="1"/>
            </p:cNvSpPr>
            <p:nvPr/>
          </p:nvSpPr>
          <p:spPr bwMode="auto">
            <a:xfrm>
              <a:off x="7494566" y="3713325"/>
              <a:ext cx="441680" cy="615501"/>
            </a:xfrm>
            <a:custGeom>
              <a:avLst/>
              <a:gdLst>
                <a:gd name="T0" fmla="*/ 2970 w 3383"/>
                <a:gd name="T1" fmla="*/ 0 h 4720"/>
                <a:gd name="T2" fmla="*/ 412 w 3383"/>
                <a:gd name="T3" fmla="*/ 0 h 4720"/>
                <a:gd name="T4" fmla="*/ 370 w 3383"/>
                <a:gd name="T5" fmla="*/ 2 h 4720"/>
                <a:gd name="T6" fmla="*/ 0 w 3383"/>
                <a:gd name="T7" fmla="*/ 412 h 4720"/>
                <a:gd name="T8" fmla="*/ 0 w 3383"/>
                <a:gd name="T9" fmla="*/ 4307 h 4720"/>
                <a:gd name="T10" fmla="*/ 412 w 3383"/>
                <a:gd name="T11" fmla="*/ 4720 h 4720"/>
                <a:gd name="T12" fmla="*/ 2970 w 3383"/>
                <a:gd name="T13" fmla="*/ 4720 h 4720"/>
                <a:gd name="T14" fmla="*/ 3013 w 3383"/>
                <a:gd name="T15" fmla="*/ 4718 h 4720"/>
                <a:gd name="T16" fmla="*/ 3383 w 3383"/>
                <a:gd name="T17" fmla="*/ 4307 h 4720"/>
                <a:gd name="T18" fmla="*/ 3383 w 3383"/>
                <a:gd name="T19" fmla="*/ 412 h 4720"/>
                <a:gd name="T20" fmla="*/ 2970 w 3383"/>
                <a:gd name="T21" fmla="*/ 0 h 4720"/>
                <a:gd name="T22" fmla="*/ 1717 w 3383"/>
                <a:gd name="T23" fmla="*/ 2866 h 4720"/>
                <a:gd name="T24" fmla="*/ 473 w 3383"/>
                <a:gd name="T25" fmla="*/ 2866 h 4720"/>
                <a:gd name="T26" fmla="*/ 283 w 3383"/>
                <a:gd name="T27" fmla="*/ 2676 h 4720"/>
                <a:gd name="T28" fmla="*/ 473 w 3383"/>
                <a:gd name="T29" fmla="*/ 2486 h 4720"/>
                <a:gd name="T30" fmla="*/ 1717 w 3383"/>
                <a:gd name="T31" fmla="*/ 2486 h 4720"/>
                <a:gd name="T32" fmla="*/ 1907 w 3383"/>
                <a:gd name="T33" fmla="*/ 2676 h 4720"/>
                <a:gd name="T34" fmla="*/ 1717 w 3383"/>
                <a:gd name="T35" fmla="*/ 2866 h 4720"/>
                <a:gd name="T36" fmla="*/ 2910 w 3383"/>
                <a:gd name="T37" fmla="*/ 2032 h 4720"/>
                <a:gd name="T38" fmla="*/ 473 w 3383"/>
                <a:gd name="T39" fmla="*/ 2032 h 4720"/>
                <a:gd name="T40" fmla="*/ 283 w 3383"/>
                <a:gd name="T41" fmla="*/ 1842 h 4720"/>
                <a:gd name="T42" fmla="*/ 473 w 3383"/>
                <a:gd name="T43" fmla="*/ 1653 h 4720"/>
                <a:gd name="T44" fmla="*/ 2910 w 3383"/>
                <a:gd name="T45" fmla="*/ 1653 h 4720"/>
                <a:gd name="T46" fmla="*/ 3100 w 3383"/>
                <a:gd name="T47" fmla="*/ 1842 h 4720"/>
                <a:gd name="T48" fmla="*/ 2910 w 3383"/>
                <a:gd name="T49" fmla="*/ 2032 h 4720"/>
                <a:gd name="T50" fmla="*/ 2910 w 3383"/>
                <a:gd name="T51" fmla="*/ 1199 h 4720"/>
                <a:gd name="T52" fmla="*/ 473 w 3383"/>
                <a:gd name="T53" fmla="*/ 1199 h 4720"/>
                <a:gd name="T54" fmla="*/ 283 w 3383"/>
                <a:gd name="T55" fmla="*/ 1009 h 4720"/>
                <a:gd name="T56" fmla="*/ 473 w 3383"/>
                <a:gd name="T57" fmla="*/ 819 h 4720"/>
                <a:gd name="T58" fmla="*/ 2910 w 3383"/>
                <a:gd name="T59" fmla="*/ 819 h 4720"/>
                <a:gd name="T60" fmla="*/ 3100 w 3383"/>
                <a:gd name="T61" fmla="*/ 1009 h 4720"/>
                <a:gd name="T62" fmla="*/ 2910 w 3383"/>
                <a:gd name="T63" fmla="*/ 1199 h 4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83" h="4720">
                  <a:moveTo>
                    <a:pt x="2970" y="0"/>
                  </a:moveTo>
                  <a:cubicBezTo>
                    <a:pt x="412" y="0"/>
                    <a:pt x="412" y="0"/>
                    <a:pt x="412" y="0"/>
                  </a:cubicBezTo>
                  <a:cubicBezTo>
                    <a:pt x="398" y="0"/>
                    <a:pt x="384" y="1"/>
                    <a:pt x="370" y="2"/>
                  </a:cubicBezTo>
                  <a:cubicBezTo>
                    <a:pt x="162" y="23"/>
                    <a:pt x="0" y="199"/>
                    <a:pt x="0" y="412"/>
                  </a:cubicBezTo>
                  <a:cubicBezTo>
                    <a:pt x="0" y="4307"/>
                    <a:pt x="0" y="4307"/>
                    <a:pt x="0" y="4307"/>
                  </a:cubicBezTo>
                  <a:cubicBezTo>
                    <a:pt x="0" y="4535"/>
                    <a:pt x="184" y="4720"/>
                    <a:pt x="412" y="4720"/>
                  </a:cubicBezTo>
                  <a:cubicBezTo>
                    <a:pt x="2970" y="4720"/>
                    <a:pt x="2970" y="4720"/>
                    <a:pt x="2970" y="4720"/>
                  </a:cubicBezTo>
                  <a:cubicBezTo>
                    <a:pt x="2985" y="4720"/>
                    <a:pt x="2999" y="4719"/>
                    <a:pt x="3013" y="4718"/>
                  </a:cubicBezTo>
                  <a:cubicBezTo>
                    <a:pt x="3221" y="4697"/>
                    <a:pt x="3383" y="4521"/>
                    <a:pt x="3383" y="4307"/>
                  </a:cubicBezTo>
                  <a:cubicBezTo>
                    <a:pt x="3383" y="412"/>
                    <a:pt x="3383" y="412"/>
                    <a:pt x="3383" y="412"/>
                  </a:cubicBezTo>
                  <a:cubicBezTo>
                    <a:pt x="3383" y="185"/>
                    <a:pt x="3198" y="0"/>
                    <a:pt x="2970" y="0"/>
                  </a:cubicBezTo>
                  <a:close/>
                  <a:moveTo>
                    <a:pt x="1717" y="2866"/>
                  </a:moveTo>
                  <a:cubicBezTo>
                    <a:pt x="473" y="2866"/>
                    <a:pt x="473" y="2866"/>
                    <a:pt x="473" y="2866"/>
                  </a:cubicBezTo>
                  <a:cubicBezTo>
                    <a:pt x="368" y="2866"/>
                    <a:pt x="283" y="2781"/>
                    <a:pt x="283" y="2676"/>
                  </a:cubicBezTo>
                  <a:cubicBezTo>
                    <a:pt x="283" y="2571"/>
                    <a:pt x="368" y="2486"/>
                    <a:pt x="473" y="2486"/>
                  </a:cubicBezTo>
                  <a:cubicBezTo>
                    <a:pt x="1717" y="2486"/>
                    <a:pt x="1717" y="2486"/>
                    <a:pt x="1717" y="2486"/>
                  </a:cubicBezTo>
                  <a:cubicBezTo>
                    <a:pt x="1822" y="2486"/>
                    <a:pt x="1907" y="2571"/>
                    <a:pt x="1907" y="2676"/>
                  </a:cubicBezTo>
                  <a:cubicBezTo>
                    <a:pt x="1907" y="2781"/>
                    <a:pt x="1822" y="2866"/>
                    <a:pt x="1717" y="2866"/>
                  </a:cubicBezTo>
                  <a:close/>
                  <a:moveTo>
                    <a:pt x="2910" y="2032"/>
                  </a:moveTo>
                  <a:cubicBezTo>
                    <a:pt x="473" y="2032"/>
                    <a:pt x="473" y="2032"/>
                    <a:pt x="473" y="2032"/>
                  </a:cubicBezTo>
                  <a:cubicBezTo>
                    <a:pt x="368" y="2032"/>
                    <a:pt x="283" y="1947"/>
                    <a:pt x="283" y="1842"/>
                  </a:cubicBezTo>
                  <a:cubicBezTo>
                    <a:pt x="283" y="1738"/>
                    <a:pt x="368" y="1653"/>
                    <a:pt x="473" y="1653"/>
                  </a:cubicBezTo>
                  <a:cubicBezTo>
                    <a:pt x="2910" y="1653"/>
                    <a:pt x="2910" y="1653"/>
                    <a:pt x="2910" y="1653"/>
                  </a:cubicBezTo>
                  <a:cubicBezTo>
                    <a:pt x="3015" y="1653"/>
                    <a:pt x="3100" y="1738"/>
                    <a:pt x="3100" y="1842"/>
                  </a:cubicBezTo>
                  <a:cubicBezTo>
                    <a:pt x="3100" y="1947"/>
                    <a:pt x="3015" y="2032"/>
                    <a:pt x="2910" y="2032"/>
                  </a:cubicBezTo>
                  <a:close/>
                  <a:moveTo>
                    <a:pt x="2910" y="1199"/>
                  </a:moveTo>
                  <a:cubicBezTo>
                    <a:pt x="473" y="1199"/>
                    <a:pt x="473" y="1199"/>
                    <a:pt x="473" y="1199"/>
                  </a:cubicBezTo>
                  <a:cubicBezTo>
                    <a:pt x="368" y="1199"/>
                    <a:pt x="283" y="1114"/>
                    <a:pt x="283" y="1009"/>
                  </a:cubicBezTo>
                  <a:cubicBezTo>
                    <a:pt x="283" y="904"/>
                    <a:pt x="368" y="819"/>
                    <a:pt x="473" y="819"/>
                  </a:cubicBezTo>
                  <a:cubicBezTo>
                    <a:pt x="2910" y="819"/>
                    <a:pt x="2910" y="819"/>
                    <a:pt x="2910" y="819"/>
                  </a:cubicBezTo>
                  <a:cubicBezTo>
                    <a:pt x="3015" y="819"/>
                    <a:pt x="3100" y="904"/>
                    <a:pt x="3100" y="1009"/>
                  </a:cubicBezTo>
                  <a:cubicBezTo>
                    <a:pt x="3100" y="1114"/>
                    <a:pt x="3015" y="1199"/>
                    <a:pt x="2910" y="1199"/>
                  </a:cubicBez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674E"/>
                </a:solidFill>
              </a:endParaRPr>
            </a:p>
          </p:txBody>
        </p:sp>
        <p:sp>
          <p:nvSpPr>
            <p:cNvPr id="59" name="Freeform 17"/>
            <p:cNvSpPr>
              <a:spLocks noChangeAspect="1" noEditPoints="1"/>
            </p:cNvSpPr>
            <p:nvPr/>
          </p:nvSpPr>
          <p:spPr bwMode="auto">
            <a:xfrm>
              <a:off x="9060758" y="4481693"/>
              <a:ext cx="545467" cy="615501"/>
            </a:xfrm>
            <a:custGeom>
              <a:avLst/>
              <a:gdLst>
                <a:gd name="T0" fmla="*/ 0 w 4424"/>
                <a:gd name="T1" fmla="*/ 3668 h 4994"/>
                <a:gd name="T2" fmla="*/ 178 w 4424"/>
                <a:gd name="T3" fmla="*/ 2705 h 4994"/>
                <a:gd name="T4" fmla="*/ 614 w 4424"/>
                <a:gd name="T5" fmla="*/ 352 h 4994"/>
                <a:gd name="T6" fmla="*/ 792 w 4424"/>
                <a:gd name="T7" fmla="*/ 1314 h 4994"/>
                <a:gd name="T8" fmla="*/ 614 w 4424"/>
                <a:gd name="T9" fmla="*/ 2276 h 4994"/>
                <a:gd name="T10" fmla="*/ 792 w 4424"/>
                <a:gd name="T11" fmla="*/ 4452 h 4994"/>
                <a:gd name="T12" fmla="*/ 792 w 4424"/>
                <a:gd name="T13" fmla="*/ 4452 h 4994"/>
                <a:gd name="T14" fmla="*/ 614 w 4424"/>
                <a:gd name="T15" fmla="*/ 838 h 4994"/>
                <a:gd name="T16" fmla="*/ 416 w 4424"/>
                <a:gd name="T17" fmla="*/ 1622 h 4994"/>
                <a:gd name="T18" fmla="*/ 416 w 4424"/>
                <a:gd name="T19" fmla="*/ 2575 h 4994"/>
                <a:gd name="T20" fmla="*/ 614 w 4424"/>
                <a:gd name="T21" fmla="*/ 3359 h 4994"/>
                <a:gd name="T22" fmla="*/ 923 w 4424"/>
                <a:gd name="T23" fmla="*/ 4452 h 4994"/>
                <a:gd name="T24" fmla="*/ 3996 w 4424"/>
                <a:gd name="T25" fmla="*/ 436 h 4994"/>
                <a:gd name="T26" fmla="*/ 2151 w 4424"/>
                <a:gd name="T27" fmla="*/ 2417 h 4994"/>
                <a:gd name="T28" fmla="*/ 2048 w 4424"/>
                <a:gd name="T29" fmla="*/ 4194 h 4994"/>
                <a:gd name="T30" fmla="*/ 2391 w 4424"/>
                <a:gd name="T31" fmla="*/ 844 h 4994"/>
                <a:gd name="T32" fmla="*/ 4422 w 4424"/>
                <a:gd name="T33" fmla="*/ 603 h 4994"/>
                <a:gd name="T34" fmla="*/ 4404 w 4424"/>
                <a:gd name="T35" fmla="*/ 580 h 4994"/>
                <a:gd name="T36" fmla="*/ 4371 w 4424"/>
                <a:gd name="T37" fmla="*/ 556 h 4994"/>
                <a:gd name="T38" fmla="*/ 4324 w 4424"/>
                <a:gd name="T39" fmla="*/ 532 h 4994"/>
                <a:gd name="T40" fmla="*/ 4267 w 4424"/>
                <a:gd name="T41" fmla="*/ 507 h 4994"/>
                <a:gd name="T42" fmla="*/ 4206 w 4424"/>
                <a:gd name="T43" fmla="*/ 484 h 4994"/>
                <a:gd name="T44" fmla="*/ 4144 w 4424"/>
                <a:gd name="T45" fmla="*/ 462 h 4994"/>
                <a:gd name="T46" fmla="*/ 4141 w 4424"/>
                <a:gd name="T47" fmla="*/ 1689 h 4994"/>
                <a:gd name="T48" fmla="*/ 4205 w 4424"/>
                <a:gd name="T49" fmla="*/ 1667 h 4994"/>
                <a:gd name="T50" fmla="*/ 4267 w 4424"/>
                <a:gd name="T51" fmla="*/ 1643 h 4994"/>
                <a:gd name="T52" fmla="*/ 4324 w 4424"/>
                <a:gd name="T53" fmla="*/ 1618 h 4994"/>
                <a:gd name="T54" fmla="*/ 4370 w 4424"/>
                <a:gd name="T55" fmla="*/ 1594 h 4994"/>
                <a:gd name="T56" fmla="*/ 4404 w 4424"/>
                <a:gd name="T57" fmla="*/ 1570 h 4994"/>
                <a:gd name="T58" fmla="*/ 4422 w 4424"/>
                <a:gd name="T59" fmla="*/ 1547 h 4994"/>
                <a:gd name="T60" fmla="*/ 4419 w 4424"/>
                <a:gd name="T61" fmla="*/ 3430 h 4994"/>
                <a:gd name="T62" fmla="*/ 4396 w 4424"/>
                <a:gd name="T63" fmla="*/ 3407 h 4994"/>
                <a:gd name="T64" fmla="*/ 4358 w 4424"/>
                <a:gd name="T65" fmla="*/ 3383 h 4994"/>
                <a:gd name="T66" fmla="*/ 4309 w 4424"/>
                <a:gd name="T67" fmla="*/ 3358 h 4994"/>
                <a:gd name="T68" fmla="*/ 4251 w 4424"/>
                <a:gd name="T69" fmla="*/ 3334 h 4994"/>
                <a:gd name="T70" fmla="*/ 4195 w 4424"/>
                <a:gd name="T71" fmla="*/ 3313 h 4994"/>
                <a:gd name="T72" fmla="*/ 4136 w 4424"/>
                <a:gd name="T73" fmla="*/ 3293 h 4994"/>
                <a:gd name="T74" fmla="*/ 4158 w 4424"/>
                <a:gd name="T75" fmla="*/ 4517 h 4994"/>
                <a:gd name="T76" fmla="*/ 4212 w 4424"/>
                <a:gd name="T77" fmla="*/ 4498 h 4994"/>
                <a:gd name="T78" fmla="*/ 4272 w 4424"/>
                <a:gd name="T79" fmla="*/ 4475 h 4994"/>
                <a:gd name="T80" fmla="*/ 4326 w 4424"/>
                <a:gd name="T81" fmla="*/ 4451 h 4994"/>
                <a:gd name="T82" fmla="*/ 4371 w 4424"/>
                <a:gd name="T83" fmla="*/ 4427 h 4994"/>
                <a:gd name="T84" fmla="*/ 4406 w 4424"/>
                <a:gd name="T85" fmla="*/ 4402 h 4994"/>
                <a:gd name="T86" fmla="*/ 4422 w 4424"/>
                <a:gd name="T87" fmla="*/ 4379 h 4994"/>
                <a:gd name="T88" fmla="*/ 4419 w 4424"/>
                <a:gd name="T89" fmla="*/ 2013 h 4994"/>
                <a:gd name="T90" fmla="*/ 4396 w 4424"/>
                <a:gd name="T91" fmla="*/ 1990 h 4994"/>
                <a:gd name="T92" fmla="*/ 4358 w 4424"/>
                <a:gd name="T93" fmla="*/ 1966 h 4994"/>
                <a:gd name="T94" fmla="*/ 4308 w 4424"/>
                <a:gd name="T95" fmla="*/ 1941 h 4994"/>
                <a:gd name="T96" fmla="*/ 4251 w 4424"/>
                <a:gd name="T97" fmla="*/ 1917 h 4994"/>
                <a:gd name="T98" fmla="*/ 4194 w 4424"/>
                <a:gd name="T99" fmla="*/ 1896 h 4994"/>
                <a:gd name="T100" fmla="*/ 4136 w 4424"/>
                <a:gd name="T101" fmla="*/ 1876 h 4994"/>
                <a:gd name="T102" fmla="*/ 4143 w 4424"/>
                <a:gd name="T103" fmla="*/ 3105 h 4994"/>
                <a:gd name="T104" fmla="*/ 4205 w 4424"/>
                <a:gd name="T105" fmla="*/ 3083 h 4994"/>
                <a:gd name="T106" fmla="*/ 4267 w 4424"/>
                <a:gd name="T107" fmla="*/ 3060 h 4994"/>
                <a:gd name="T108" fmla="*/ 4323 w 4424"/>
                <a:gd name="T109" fmla="*/ 3035 h 4994"/>
                <a:gd name="T110" fmla="*/ 4370 w 4424"/>
                <a:gd name="T111" fmla="*/ 3011 h 4994"/>
                <a:gd name="T112" fmla="*/ 4404 w 4424"/>
                <a:gd name="T113" fmla="*/ 2987 h 4994"/>
                <a:gd name="T114" fmla="*/ 4422 w 4424"/>
                <a:gd name="T115" fmla="*/ 2964 h 4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424" h="4994">
                  <a:moveTo>
                    <a:pt x="178" y="3845"/>
                  </a:moveTo>
                  <a:cubicBezTo>
                    <a:pt x="614" y="3845"/>
                    <a:pt x="614" y="3845"/>
                    <a:pt x="614" y="3845"/>
                  </a:cubicBezTo>
                  <a:cubicBezTo>
                    <a:pt x="712" y="3845"/>
                    <a:pt x="792" y="3766"/>
                    <a:pt x="792" y="3668"/>
                  </a:cubicBezTo>
                  <a:cubicBezTo>
                    <a:pt x="792" y="3570"/>
                    <a:pt x="712" y="3490"/>
                    <a:pt x="614" y="3490"/>
                  </a:cubicBezTo>
                  <a:cubicBezTo>
                    <a:pt x="178" y="3490"/>
                    <a:pt x="178" y="3490"/>
                    <a:pt x="178" y="3490"/>
                  </a:cubicBezTo>
                  <a:cubicBezTo>
                    <a:pt x="80" y="3490"/>
                    <a:pt x="0" y="3570"/>
                    <a:pt x="0" y="3668"/>
                  </a:cubicBezTo>
                  <a:cubicBezTo>
                    <a:pt x="0" y="3766"/>
                    <a:pt x="80" y="3845"/>
                    <a:pt x="178" y="3845"/>
                  </a:cubicBezTo>
                  <a:close/>
                  <a:moveTo>
                    <a:pt x="178" y="3061"/>
                  </a:moveTo>
                  <a:cubicBezTo>
                    <a:pt x="614" y="3061"/>
                    <a:pt x="614" y="3061"/>
                    <a:pt x="614" y="3061"/>
                  </a:cubicBezTo>
                  <a:cubicBezTo>
                    <a:pt x="712" y="3061"/>
                    <a:pt x="792" y="2981"/>
                    <a:pt x="792" y="2883"/>
                  </a:cubicBezTo>
                  <a:cubicBezTo>
                    <a:pt x="792" y="2785"/>
                    <a:pt x="712" y="2705"/>
                    <a:pt x="614" y="2705"/>
                  </a:cubicBezTo>
                  <a:cubicBezTo>
                    <a:pt x="178" y="2705"/>
                    <a:pt x="178" y="2705"/>
                    <a:pt x="178" y="2705"/>
                  </a:cubicBezTo>
                  <a:cubicBezTo>
                    <a:pt x="80" y="2705"/>
                    <a:pt x="0" y="2785"/>
                    <a:pt x="0" y="2883"/>
                  </a:cubicBezTo>
                  <a:cubicBezTo>
                    <a:pt x="0" y="2981"/>
                    <a:pt x="80" y="3061"/>
                    <a:pt x="178" y="3061"/>
                  </a:cubicBezTo>
                  <a:close/>
                  <a:moveTo>
                    <a:pt x="178" y="707"/>
                  </a:moveTo>
                  <a:cubicBezTo>
                    <a:pt x="614" y="707"/>
                    <a:pt x="614" y="707"/>
                    <a:pt x="614" y="707"/>
                  </a:cubicBezTo>
                  <a:cubicBezTo>
                    <a:pt x="712" y="707"/>
                    <a:pt x="792" y="627"/>
                    <a:pt x="792" y="529"/>
                  </a:cubicBezTo>
                  <a:cubicBezTo>
                    <a:pt x="792" y="431"/>
                    <a:pt x="712" y="352"/>
                    <a:pt x="614" y="352"/>
                  </a:cubicBezTo>
                  <a:cubicBezTo>
                    <a:pt x="178" y="352"/>
                    <a:pt x="178" y="352"/>
                    <a:pt x="178" y="352"/>
                  </a:cubicBezTo>
                  <a:cubicBezTo>
                    <a:pt x="80" y="352"/>
                    <a:pt x="0" y="431"/>
                    <a:pt x="0" y="529"/>
                  </a:cubicBezTo>
                  <a:cubicBezTo>
                    <a:pt x="0" y="627"/>
                    <a:pt x="80" y="707"/>
                    <a:pt x="178" y="707"/>
                  </a:cubicBezTo>
                  <a:close/>
                  <a:moveTo>
                    <a:pt x="178" y="1491"/>
                  </a:moveTo>
                  <a:cubicBezTo>
                    <a:pt x="614" y="1491"/>
                    <a:pt x="614" y="1491"/>
                    <a:pt x="614" y="1491"/>
                  </a:cubicBezTo>
                  <a:cubicBezTo>
                    <a:pt x="712" y="1491"/>
                    <a:pt x="792" y="1412"/>
                    <a:pt x="792" y="1314"/>
                  </a:cubicBezTo>
                  <a:cubicBezTo>
                    <a:pt x="792" y="1216"/>
                    <a:pt x="712" y="1136"/>
                    <a:pt x="614" y="1136"/>
                  </a:cubicBezTo>
                  <a:cubicBezTo>
                    <a:pt x="178" y="1136"/>
                    <a:pt x="178" y="1136"/>
                    <a:pt x="178" y="1136"/>
                  </a:cubicBezTo>
                  <a:cubicBezTo>
                    <a:pt x="80" y="1136"/>
                    <a:pt x="0" y="1216"/>
                    <a:pt x="0" y="1314"/>
                  </a:cubicBezTo>
                  <a:cubicBezTo>
                    <a:pt x="0" y="1412"/>
                    <a:pt x="80" y="1491"/>
                    <a:pt x="178" y="1491"/>
                  </a:cubicBezTo>
                  <a:close/>
                  <a:moveTo>
                    <a:pt x="178" y="2276"/>
                  </a:moveTo>
                  <a:cubicBezTo>
                    <a:pt x="614" y="2276"/>
                    <a:pt x="614" y="2276"/>
                    <a:pt x="614" y="2276"/>
                  </a:cubicBezTo>
                  <a:cubicBezTo>
                    <a:pt x="712" y="2276"/>
                    <a:pt x="792" y="2196"/>
                    <a:pt x="792" y="2098"/>
                  </a:cubicBezTo>
                  <a:cubicBezTo>
                    <a:pt x="792" y="2000"/>
                    <a:pt x="712" y="1921"/>
                    <a:pt x="614" y="1921"/>
                  </a:cubicBezTo>
                  <a:cubicBezTo>
                    <a:pt x="178" y="1921"/>
                    <a:pt x="178" y="1921"/>
                    <a:pt x="178" y="1921"/>
                  </a:cubicBezTo>
                  <a:cubicBezTo>
                    <a:pt x="80" y="1921"/>
                    <a:pt x="0" y="2000"/>
                    <a:pt x="0" y="2098"/>
                  </a:cubicBezTo>
                  <a:cubicBezTo>
                    <a:pt x="0" y="2196"/>
                    <a:pt x="80" y="2276"/>
                    <a:pt x="178" y="2276"/>
                  </a:cubicBezTo>
                  <a:close/>
                  <a:moveTo>
                    <a:pt x="792" y="4452"/>
                  </a:moveTo>
                  <a:cubicBezTo>
                    <a:pt x="792" y="4354"/>
                    <a:pt x="712" y="4275"/>
                    <a:pt x="614" y="4275"/>
                  </a:cubicBezTo>
                  <a:cubicBezTo>
                    <a:pt x="178" y="4275"/>
                    <a:pt x="178" y="4275"/>
                    <a:pt x="178" y="4275"/>
                  </a:cubicBezTo>
                  <a:cubicBezTo>
                    <a:pt x="80" y="4275"/>
                    <a:pt x="0" y="4354"/>
                    <a:pt x="0" y="4452"/>
                  </a:cubicBezTo>
                  <a:cubicBezTo>
                    <a:pt x="0" y="4550"/>
                    <a:pt x="80" y="4630"/>
                    <a:pt x="178" y="4630"/>
                  </a:cubicBezTo>
                  <a:cubicBezTo>
                    <a:pt x="614" y="4630"/>
                    <a:pt x="614" y="4630"/>
                    <a:pt x="614" y="4630"/>
                  </a:cubicBezTo>
                  <a:cubicBezTo>
                    <a:pt x="712" y="4630"/>
                    <a:pt x="792" y="4550"/>
                    <a:pt x="792" y="4452"/>
                  </a:cubicBezTo>
                  <a:close/>
                  <a:moveTo>
                    <a:pt x="3559" y="0"/>
                  </a:moveTo>
                  <a:cubicBezTo>
                    <a:pt x="853" y="0"/>
                    <a:pt x="853" y="0"/>
                    <a:pt x="853" y="0"/>
                  </a:cubicBezTo>
                  <a:cubicBezTo>
                    <a:pt x="690" y="0"/>
                    <a:pt x="548" y="89"/>
                    <a:pt x="473" y="221"/>
                  </a:cubicBezTo>
                  <a:cubicBezTo>
                    <a:pt x="614" y="221"/>
                    <a:pt x="614" y="221"/>
                    <a:pt x="614" y="221"/>
                  </a:cubicBezTo>
                  <a:cubicBezTo>
                    <a:pt x="785" y="221"/>
                    <a:pt x="923" y="359"/>
                    <a:pt x="923" y="529"/>
                  </a:cubicBezTo>
                  <a:cubicBezTo>
                    <a:pt x="923" y="700"/>
                    <a:pt x="785" y="838"/>
                    <a:pt x="614" y="838"/>
                  </a:cubicBezTo>
                  <a:cubicBezTo>
                    <a:pt x="416" y="838"/>
                    <a:pt x="416" y="838"/>
                    <a:pt x="416" y="838"/>
                  </a:cubicBezTo>
                  <a:cubicBezTo>
                    <a:pt x="416" y="1005"/>
                    <a:pt x="416" y="1005"/>
                    <a:pt x="416" y="1005"/>
                  </a:cubicBezTo>
                  <a:cubicBezTo>
                    <a:pt x="614" y="1005"/>
                    <a:pt x="614" y="1005"/>
                    <a:pt x="614" y="1005"/>
                  </a:cubicBezTo>
                  <a:cubicBezTo>
                    <a:pt x="785" y="1005"/>
                    <a:pt x="923" y="1143"/>
                    <a:pt x="923" y="1314"/>
                  </a:cubicBezTo>
                  <a:cubicBezTo>
                    <a:pt x="923" y="1484"/>
                    <a:pt x="785" y="1622"/>
                    <a:pt x="614" y="1622"/>
                  </a:cubicBezTo>
                  <a:cubicBezTo>
                    <a:pt x="416" y="1622"/>
                    <a:pt x="416" y="1622"/>
                    <a:pt x="416" y="1622"/>
                  </a:cubicBezTo>
                  <a:cubicBezTo>
                    <a:pt x="416" y="1790"/>
                    <a:pt x="416" y="1790"/>
                    <a:pt x="416" y="1790"/>
                  </a:cubicBezTo>
                  <a:cubicBezTo>
                    <a:pt x="614" y="1790"/>
                    <a:pt x="614" y="1790"/>
                    <a:pt x="614" y="1790"/>
                  </a:cubicBezTo>
                  <a:cubicBezTo>
                    <a:pt x="785" y="1790"/>
                    <a:pt x="923" y="1928"/>
                    <a:pt x="923" y="2098"/>
                  </a:cubicBezTo>
                  <a:cubicBezTo>
                    <a:pt x="923" y="2269"/>
                    <a:pt x="785" y="2407"/>
                    <a:pt x="614" y="2407"/>
                  </a:cubicBezTo>
                  <a:cubicBezTo>
                    <a:pt x="416" y="2407"/>
                    <a:pt x="416" y="2407"/>
                    <a:pt x="416" y="2407"/>
                  </a:cubicBezTo>
                  <a:cubicBezTo>
                    <a:pt x="416" y="2575"/>
                    <a:pt x="416" y="2575"/>
                    <a:pt x="416" y="2575"/>
                  </a:cubicBezTo>
                  <a:cubicBezTo>
                    <a:pt x="614" y="2575"/>
                    <a:pt x="614" y="2575"/>
                    <a:pt x="614" y="2575"/>
                  </a:cubicBezTo>
                  <a:cubicBezTo>
                    <a:pt x="785" y="2575"/>
                    <a:pt x="923" y="2713"/>
                    <a:pt x="923" y="2883"/>
                  </a:cubicBezTo>
                  <a:cubicBezTo>
                    <a:pt x="923" y="3053"/>
                    <a:pt x="785" y="3191"/>
                    <a:pt x="614" y="3192"/>
                  </a:cubicBezTo>
                  <a:cubicBezTo>
                    <a:pt x="416" y="3192"/>
                    <a:pt x="416" y="3192"/>
                    <a:pt x="416" y="3192"/>
                  </a:cubicBezTo>
                  <a:cubicBezTo>
                    <a:pt x="416" y="3359"/>
                    <a:pt x="416" y="3359"/>
                    <a:pt x="416" y="3359"/>
                  </a:cubicBezTo>
                  <a:cubicBezTo>
                    <a:pt x="614" y="3359"/>
                    <a:pt x="614" y="3359"/>
                    <a:pt x="614" y="3359"/>
                  </a:cubicBezTo>
                  <a:cubicBezTo>
                    <a:pt x="785" y="3359"/>
                    <a:pt x="923" y="3497"/>
                    <a:pt x="923" y="3668"/>
                  </a:cubicBezTo>
                  <a:cubicBezTo>
                    <a:pt x="923" y="3838"/>
                    <a:pt x="785" y="3976"/>
                    <a:pt x="614" y="3976"/>
                  </a:cubicBezTo>
                  <a:cubicBezTo>
                    <a:pt x="416" y="3976"/>
                    <a:pt x="416" y="3976"/>
                    <a:pt x="416" y="3976"/>
                  </a:cubicBezTo>
                  <a:cubicBezTo>
                    <a:pt x="416" y="4144"/>
                    <a:pt x="416" y="4144"/>
                    <a:pt x="416" y="4144"/>
                  </a:cubicBezTo>
                  <a:cubicBezTo>
                    <a:pt x="614" y="4144"/>
                    <a:pt x="614" y="4144"/>
                    <a:pt x="614" y="4144"/>
                  </a:cubicBezTo>
                  <a:cubicBezTo>
                    <a:pt x="785" y="4144"/>
                    <a:pt x="923" y="4282"/>
                    <a:pt x="923" y="4452"/>
                  </a:cubicBezTo>
                  <a:cubicBezTo>
                    <a:pt x="923" y="4623"/>
                    <a:pt x="785" y="4761"/>
                    <a:pt x="614" y="4761"/>
                  </a:cubicBezTo>
                  <a:cubicBezTo>
                    <a:pt x="467" y="4761"/>
                    <a:pt x="467" y="4761"/>
                    <a:pt x="467" y="4761"/>
                  </a:cubicBezTo>
                  <a:cubicBezTo>
                    <a:pt x="540" y="4899"/>
                    <a:pt x="685" y="4994"/>
                    <a:pt x="853" y="4994"/>
                  </a:cubicBezTo>
                  <a:cubicBezTo>
                    <a:pt x="3559" y="4994"/>
                    <a:pt x="3559" y="4994"/>
                    <a:pt x="3559" y="4994"/>
                  </a:cubicBezTo>
                  <a:cubicBezTo>
                    <a:pt x="3800" y="4994"/>
                    <a:pt x="3996" y="4798"/>
                    <a:pt x="3996" y="4557"/>
                  </a:cubicBezTo>
                  <a:cubicBezTo>
                    <a:pt x="3996" y="436"/>
                    <a:pt x="3996" y="436"/>
                    <a:pt x="3996" y="436"/>
                  </a:cubicBezTo>
                  <a:cubicBezTo>
                    <a:pt x="3996" y="195"/>
                    <a:pt x="3800" y="0"/>
                    <a:pt x="3559" y="0"/>
                  </a:cubicBezTo>
                  <a:close/>
                  <a:moveTo>
                    <a:pt x="2847" y="1249"/>
                  </a:moveTo>
                  <a:cubicBezTo>
                    <a:pt x="2809" y="1392"/>
                    <a:pt x="2768" y="1531"/>
                    <a:pt x="2725" y="1665"/>
                  </a:cubicBezTo>
                  <a:cubicBezTo>
                    <a:pt x="2723" y="1675"/>
                    <a:pt x="2723" y="1675"/>
                    <a:pt x="2723" y="1675"/>
                  </a:cubicBezTo>
                  <a:cubicBezTo>
                    <a:pt x="2358" y="1577"/>
                    <a:pt x="2358" y="1577"/>
                    <a:pt x="2358" y="1577"/>
                  </a:cubicBezTo>
                  <a:cubicBezTo>
                    <a:pt x="2297" y="1848"/>
                    <a:pt x="2228" y="2129"/>
                    <a:pt x="2151" y="2417"/>
                  </a:cubicBezTo>
                  <a:cubicBezTo>
                    <a:pt x="2073" y="2708"/>
                    <a:pt x="1991" y="2989"/>
                    <a:pt x="1908" y="3257"/>
                  </a:cubicBezTo>
                  <a:cubicBezTo>
                    <a:pt x="1907" y="3258"/>
                    <a:pt x="1907" y="3259"/>
                    <a:pt x="1906" y="3260"/>
                  </a:cubicBezTo>
                  <a:cubicBezTo>
                    <a:pt x="2271" y="3358"/>
                    <a:pt x="2271" y="3358"/>
                    <a:pt x="2271" y="3358"/>
                  </a:cubicBezTo>
                  <a:cubicBezTo>
                    <a:pt x="2269" y="3367"/>
                    <a:pt x="2269" y="3367"/>
                    <a:pt x="2269" y="3367"/>
                  </a:cubicBezTo>
                  <a:cubicBezTo>
                    <a:pt x="2238" y="3504"/>
                    <a:pt x="2204" y="3646"/>
                    <a:pt x="2166" y="3789"/>
                  </a:cubicBezTo>
                  <a:cubicBezTo>
                    <a:pt x="2128" y="3929"/>
                    <a:pt x="2089" y="4064"/>
                    <a:pt x="2048" y="4194"/>
                  </a:cubicBezTo>
                  <a:cubicBezTo>
                    <a:pt x="2048" y="4194"/>
                    <a:pt x="1596" y="4094"/>
                    <a:pt x="1473" y="3744"/>
                  </a:cubicBezTo>
                  <a:cubicBezTo>
                    <a:pt x="1350" y="3394"/>
                    <a:pt x="1383" y="2868"/>
                    <a:pt x="1544" y="2267"/>
                  </a:cubicBezTo>
                  <a:cubicBezTo>
                    <a:pt x="1554" y="2230"/>
                    <a:pt x="1564" y="2193"/>
                    <a:pt x="1575" y="2157"/>
                  </a:cubicBezTo>
                  <a:cubicBezTo>
                    <a:pt x="1735" y="1603"/>
                    <a:pt x="1959" y="1169"/>
                    <a:pt x="2225" y="941"/>
                  </a:cubicBezTo>
                  <a:cubicBezTo>
                    <a:pt x="2273" y="900"/>
                    <a:pt x="2326" y="870"/>
                    <a:pt x="2380" y="848"/>
                  </a:cubicBezTo>
                  <a:cubicBezTo>
                    <a:pt x="2384" y="847"/>
                    <a:pt x="2387" y="845"/>
                    <a:pt x="2391" y="844"/>
                  </a:cubicBezTo>
                  <a:cubicBezTo>
                    <a:pt x="2396" y="842"/>
                    <a:pt x="2401" y="840"/>
                    <a:pt x="2405" y="839"/>
                  </a:cubicBezTo>
                  <a:cubicBezTo>
                    <a:pt x="2410" y="837"/>
                    <a:pt x="2414" y="836"/>
                    <a:pt x="2419" y="834"/>
                  </a:cubicBezTo>
                  <a:cubicBezTo>
                    <a:pt x="2673" y="752"/>
                    <a:pt x="2947" y="839"/>
                    <a:pt x="2947" y="839"/>
                  </a:cubicBezTo>
                  <a:cubicBezTo>
                    <a:pt x="2918" y="972"/>
                    <a:pt x="2884" y="1109"/>
                    <a:pt x="2847" y="1249"/>
                  </a:cubicBezTo>
                  <a:close/>
                  <a:moveTo>
                    <a:pt x="4422" y="605"/>
                  </a:moveTo>
                  <a:cubicBezTo>
                    <a:pt x="4422" y="604"/>
                    <a:pt x="4422" y="604"/>
                    <a:pt x="4422" y="603"/>
                  </a:cubicBezTo>
                  <a:cubicBezTo>
                    <a:pt x="4421" y="601"/>
                    <a:pt x="4420" y="599"/>
                    <a:pt x="4419" y="596"/>
                  </a:cubicBezTo>
                  <a:cubicBezTo>
                    <a:pt x="4419" y="596"/>
                    <a:pt x="4418" y="596"/>
                    <a:pt x="4418" y="595"/>
                  </a:cubicBezTo>
                  <a:cubicBezTo>
                    <a:pt x="4417" y="593"/>
                    <a:pt x="4415" y="591"/>
                    <a:pt x="4414" y="589"/>
                  </a:cubicBezTo>
                  <a:cubicBezTo>
                    <a:pt x="4413" y="589"/>
                    <a:pt x="4413" y="588"/>
                    <a:pt x="4413" y="588"/>
                  </a:cubicBezTo>
                  <a:cubicBezTo>
                    <a:pt x="4411" y="586"/>
                    <a:pt x="4408" y="583"/>
                    <a:pt x="4406" y="581"/>
                  </a:cubicBezTo>
                  <a:cubicBezTo>
                    <a:pt x="4405" y="581"/>
                    <a:pt x="4405" y="580"/>
                    <a:pt x="4404" y="580"/>
                  </a:cubicBezTo>
                  <a:cubicBezTo>
                    <a:pt x="4402" y="577"/>
                    <a:pt x="4399" y="575"/>
                    <a:pt x="4396" y="573"/>
                  </a:cubicBezTo>
                  <a:cubicBezTo>
                    <a:pt x="4396" y="573"/>
                    <a:pt x="4396" y="573"/>
                    <a:pt x="4395" y="572"/>
                  </a:cubicBezTo>
                  <a:cubicBezTo>
                    <a:pt x="4392" y="570"/>
                    <a:pt x="4389" y="568"/>
                    <a:pt x="4385" y="565"/>
                  </a:cubicBezTo>
                  <a:cubicBezTo>
                    <a:pt x="4384" y="565"/>
                    <a:pt x="4384" y="564"/>
                    <a:pt x="4383" y="564"/>
                  </a:cubicBezTo>
                  <a:cubicBezTo>
                    <a:pt x="4379" y="561"/>
                    <a:pt x="4375" y="559"/>
                    <a:pt x="4371" y="556"/>
                  </a:cubicBezTo>
                  <a:cubicBezTo>
                    <a:pt x="4371" y="556"/>
                    <a:pt x="4371" y="556"/>
                    <a:pt x="4371" y="556"/>
                  </a:cubicBezTo>
                  <a:cubicBezTo>
                    <a:pt x="4367" y="554"/>
                    <a:pt x="4362" y="551"/>
                    <a:pt x="4358" y="549"/>
                  </a:cubicBezTo>
                  <a:cubicBezTo>
                    <a:pt x="4357" y="549"/>
                    <a:pt x="4357" y="548"/>
                    <a:pt x="4356" y="548"/>
                  </a:cubicBezTo>
                  <a:cubicBezTo>
                    <a:pt x="4351" y="545"/>
                    <a:pt x="4347" y="543"/>
                    <a:pt x="4342" y="540"/>
                  </a:cubicBezTo>
                  <a:cubicBezTo>
                    <a:pt x="4341" y="540"/>
                    <a:pt x="4340" y="540"/>
                    <a:pt x="4339" y="539"/>
                  </a:cubicBezTo>
                  <a:cubicBezTo>
                    <a:pt x="4335" y="537"/>
                    <a:pt x="4331" y="535"/>
                    <a:pt x="4326" y="533"/>
                  </a:cubicBezTo>
                  <a:cubicBezTo>
                    <a:pt x="4325" y="532"/>
                    <a:pt x="4324" y="532"/>
                    <a:pt x="4324" y="532"/>
                  </a:cubicBezTo>
                  <a:cubicBezTo>
                    <a:pt x="4319" y="529"/>
                    <a:pt x="4313" y="527"/>
                    <a:pt x="4308" y="524"/>
                  </a:cubicBezTo>
                  <a:cubicBezTo>
                    <a:pt x="4307" y="524"/>
                    <a:pt x="4306" y="523"/>
                    <a:pt x="4305" y="523"/>
                  </a:cubicBezTo>
                  <a:cubicBezTo>
                    <a:pt x="4299" y="521"/>
                    <a:pt x="4294" y="518"/>
                    <a:pt x="4289" y="516"/>
                  </a:cubicBezTo>
                  <a:cubicBezTo>
                    <a:pt x="4289" y="516"/>
                    <a:pt x="4288" y="516"/>
                    <a:pt x="4288" y="516"/>
                  </a:cubicBezTo>
                  <a:cubicBezTo>
                    <a:pt x="4283" y="513"/>
                    <a:pt x="4277" y="511"/>
                    <a:pt x="4271" y="509"/>
                  </a:cubicBezTo>
                  <a:cubicBezTo>
                    <a:pt x="4270" y="508"/>
                    <a:pt x="4269" y="508"/>
                    <a:pt x="4267" y="507"/>
                  </a:cubicBezTo>
                  <a:cubicBezTo>
                    <a:pt x="4262" y="505"/>
                    <a:pt x="4256" y="503"/>
                    <a:pt x="4251" y="500"/>
                  </a:cubicBezTo>
                  <a:cubicBezTo>
                    <a:pt x="4247" y="499"/>
                    <a:pt x="4247" y="499"/>
                    <a:pt x="4247" y="499"/>
                  </a:cubicBezTo>
                  <a:cubicBezTo>
                    <a:pt x="4242" y="497"/>
                    <a:pt x="4238" y="495"/>
                    <a:pt x="4233" y="494"/>
                  </a:cubicBezTo>
                  <a:cubicBezTo>
                    <a:pt x="4231" y="493"/>
                    <a:pt x="4230" y="492"/>
                    <a:pt x="4228" y="492"/>
                  </a:cubicBezTo>
                  <a:cubicBezTo>
                    <a:pt x="4223" y="490"/>
                    <a:pt x="4217" y="488"/>
                    <a:pt x="4212" y="486"/>
                  </a:cubicBezTo>
                  <a:cubicBezTo>
                    <a:pt x="4210" y="485"/>
                    <a:pt x="4208" y="484"/>
                    <a:pt x="4206" y="484"/>
                  </a:cubicBezTo>
                  <a:cubicBezTo>
                    <a:pt x="4202" y="482"/>
                    <a:pt x="4197" y="481"/>
                    <a:pt x="4193" y="479"/>
                  </a:cubicBezTo>
                  <a:cubicBezTo>
                    <a:pt x="4192" y="479"/>
                    <a:pt x="4190" y="478"/>
                    <a:pt x="4189" y="477"/>
                  </a:cubicBezTo>
                  <a:cubicBezTo>
                    <a:pt x="4183" y="476"/>
                    <a:pt x="4178" y="474"/>
                    <a:pt x="4173" y="472"/>
                  </a:cubicBezTo>
                  <a:cubicBezTo>
                    <a:pt x="4171" y="471"/>
                    <a:pt x="4168" y="470"/>
                    <a:pt x="4166" y="470"/>
                  </a:cubicBezTo>
                  <a:cubicBezTo>
                    <a:pt x="4162" y="468"/>
                    <a:pt x="4159" y="467"/>
                    <a:pt x="4155" y="466"/>
                  </a:cubicBezTo>
                  <a:cubicBezTo>
                    <a:pt x="4151" y="465"/>
                    <a:pt x="4148" y="463"/>
                    <a:pt x="4144" y="462"/>
                  </a:cubicBezTo>
                  <a:cubicBezTo>
                    <a:pt x="4141" y="461"/>
                    <a:pt x="4139" y="460"/>
                    <a:pt x="4136" y="460"/>
                  </a:cubicBezTo>
                  <a:cubicBezTo>
                    <a:pt x="4133" y="459"/>
                    <a:pt x="4130" y="458"/>
                    <a:pt x="4128" y="457"/>
                  </a:cubicBezTo>
                  <a:cubicBezTo>
                    <a:pt x="4127" y="457"/>
                    <a:pt x="4127" y="457"/>
                    <a:pt x="4127" y="457"/>
                  </a:cubicBezTo>
                  <a:cubicBezTo>
                    <a:pt x="4127" y="1693"/>
                    <a:pt x="4127" y="1693"/>
                    <a:pt x="4127" y="1693"/>
                  </a:cubicBezTo>
                  <a:cubicBezTo>
                    <a:pt x="4130" y="1692"/>
                    <a:pt x="4134" y="1691"/>
                    <a:pt x="4138" y="1690"/>
                  </a:cubicBezTo>
                  <a:cubicBezTo>
                    <a:pt x="4139" y="1689"/>
                    <a:pt x="4140" y="1689"/>
                    <a:pt x="4141" y="1689"/>
                  </a:cubicBezTo>
                  <a:cubicBezTo>
                    <a:pt x="4147" y="1687"/>
                    <a:pt x="4152" y="1685"/>
                    <a:pt x="4158" y="1683"/>
                  </a:cubicBezTo>
                  <a:cubicBezTo>
                    <a:pt x="4161" y="1682"/>
                    <a:pt x="4163" y="1681"/>
                    <a:pt x="4165" y="1681"/>
                  </a:cubicBezTo>
                  <a:cubicBezTo>
                    <a:pt x="4168" y="1680"/>
                    <a:pt x="4171" y="1679"/>
                    <a:pt x="4174" y="1678"/>
                  </a:cubicBezTo>
                  <a:cubicBezTo>
                    <a:pt x="4178" y="1676"/>
                    <a:pt x="4181" y="1675"/>
                    <a:pt x="4185" y="1674"/>
                  </a:cubicBezTo>
                  <a:cubicBezTo>
                    <a:pt x="4188" y="1673"/>
                    <a:pt x="4192" y="1671"/>
                    <a:pt x="4195" y="1670"/>
                  </a:cubicBezTo>
                  <a:cubicBezTo>
                    <a:pt x="4198" y="1669"/>
                    <a:pt x="4202" y="1668"/>
                    <a:pt x="4205" y="1667"/>
                  </a:cubicBezTo>
                  <a:cubicBezTo>
                    <a:pt x="4208" y="1666"/>
                    <a:pt x="4210" y="1665"/>
                    <a:pt x="4212" y="1664"/>
                  </a:cubicBezTo>
                  <a:cubicBezTo>
                    <a:pt x="4217" y="1662"/>
                    <a:pt x="4222" y="1660"/>
                    <a:pt x="4227" y="1658"/>
                  </a:cubicBezTo>
                  <a:cubicBezTo>
                    <a:pt x="4229" y="1658"/>
                    <a:pt x="4231" y="1657"/>
                    <a:pt x="4233" y="1656"/>
                  </a:cubicBezTo>
                  <a:cubicBezTo>
                    <a:pt x="4238" y="1654"/>
                    <a:pt x="4242" y="1653"/>
                    <a:pt x="4246" y="1651"/>
                  </a:cubicBezTo>
                  <a:cubicBezTo>
                    <a:pt x="4248" y="1651"/>
                    <a:pt x="4249" y="1650"/>
                    <a:pt x="4251" y="1649"/>
                  </a:cubicBezTo>
                  <a:cubicBezTo>
                    <a:pt x="4256" y="1647"/>
                    <a:pt x="4262" y="1645"/>
                    <a:pt x="4267" y="1643"/>
                  </a:cubicBezTo>
                  <a:cubicBezTo>
                    <a:pt x="4268" y="1642"/>
                    <a:pt x="4270" y="1642"/>
                    <a:pt x="4272" y="1641"/>
                  </a:cubicBezTo>
                  <a:cubicBezTo>
                    <a:pt x="4277" y="1639"/>
                    <a:pt x="4283" y="1637"/>
                    <a:pt x="4288" y="1634"/>
                  </a:cubicBezTo>
                  <a:cubicBezTo>
                    <a:pt x="4288" y="1634"/>
                    <a:pt x="4289" y="1634"/>
                    <a:pt x="4289" y="1634"/>
                  </a:cubicBezTo>
                  <a:cubicBezTo>
                    <a:pt x="4295" y="1632"/>
                    <a:pt x="4299" y="1629"/>
                    <a:pt x="4304" y="1627"/>
                  </a:cubicBezTo>
                  <a:cubicBezTo>
                    <a:pt x="4306" y="1627"/>
                    <a:pt x="4307" y="1626"/>
                    <a:pt x="4308" y="1625"/>
                  </a:cubicBezTo>
                  <a:cubicBezTo>
                    <a:pt x="4314" y="1623"/>
                    <a:pt x="4319" y="1621"/>
                    <a:pt x="4324" y="1618"/>
                  </a:cubicBezTo>
                  <a:cubicBezTo>
                    <a:pt x="4324" y="1618"/>
                    <a:pt x="4325" y="1618"/>
                    <a:pt x="4326" y="1617"/>
                  </a:cubicBezTo>
                  <a:cubicBezTo>
                    <a:pt x="4331" y="1615"/>
                    <a:pt x="4335" y="1613"/>
                    <a:pt x="4339" y="1611"/>
                  </a:cubicBezTo>
                  <a:cubicBezTo>
                    <a:pt x="4340" y="1610"/>
                    <a:pt x="4341" y="1610"/>
                    <a:pt x="4342" y="1609"/>
                  </a:cubicBezTo>
                  <a:cubicBezTo>
                    <a:pt x="4347" y="1607"/>
                    <a:pt x="4351" y="1605"/>
                    <a:pt x="4356" y="1602"/>
                  </a:cubicBezTo>
                  <a:cubicBezTo>
                    <a:pt x="4357" y="1602"/>
                    <a:pt x="4357" y="1601"/>
                    <a:pt x="4358" y="1601"/>
                  </a:cubicBezTo>
                  <a:cubicBezTo>
                    <a:pt x="4362" y="1599"/>
                    <a:pt x="4367" y="1596"/>
                    <a:pt x="4370" y="1594"/>
                  </a:cubicBezTo>
                  <a:cubicBezTo>
                    <a:pt x="4371" y="1594"/>
                    <a:pt x="4371" y="1594"/>
                    <a:pt x="4371" y="1593"/>
                  </a:cubicBezTo>
                  <a:cubicBezTo>
                    <a:pt x="4375" y="1591"/>
                    <a:pt x="4379" y="1589"/>
                    <a:pt x="4383" y="1586"/>
                  </a:cubicBezTo>
                  <a:cubicBezTo>
                    <a:pt x="4384" y="1586"/>
                    <a:pt x="4384" y="1585"/>
                    <a:pt x="4385" y="1585"/>
                  </a:cubicBezTo>
                  <a:cubicBezTo>
                    <a:pt x="4389" y="1582"/>
                    <a:pt x="4392" y="1580"/>
                    <a:pt x="4395" y="1578"/>
                  </a:cubicBezTo>
                  <a:cubicBezTo>
                    <a:pt x="4396" y="1577"/>
                    <a:pt x="4396" y="1577"/>
                    <a:pt x="4396" y="1577"/>
                  </a:cubicBezTo>
                  <a:cubicBezTo>
                    <a:pt x="4399" y="1575"/>
                    <a:pt x="4402" y="1572"/>
                    <a:pt x="4404" y="1570"/>
                  </a:cubicBezTo>
                  <a:cubicBezTo>
                    <a:pt x="4405" y="1570"/>
                    <a:pt x="4405" y="1569"/>
                    <a:pt x="4406" y="1569"/>
                  </a:cubicBezTo>
                  <a:cubicBezTo>
                    <a:pt x="4408" y="1566"/>
                    <a:pt x="4411" y="1564"/>
                    <a:pt x="4413" y="1562"/>
                  </a:cubicBezTo>
                  <a:cubicBezTo>
                    <a:pt x="4413" y="1562"/>
                    <a:pt x="4413" y="1561"/>
                    <a:pt x="4414" y="1561"/>
                  </a:cubicBezTo>
                  <a:cubicBezTo>
                    <a:pt x="4415" y="1559"/>
                    <a:pt x="4417" y="1557"/>
                    <a:pt x="4418" y="1554"/>
                  </a:cubicBezTo>
                  <a:cubicBezTo>
                    <a:pt x="4418" y="1554"/>
                    <a:pt x="4419" y="1554"/>
                    <a:pt x="4419" y="1553"/>
                  </a:cubicBezTo>
                  <a:cubicBezTo>
                    <a:pt x="4420" y="1551"/>
                    <a:pt x="4421" y="1549"/>
                    <a:pt x="4422" y="1547"/>
                  </a:cubicBezTo>
                  <a:cubicBezTo>
                    <a:pt x="4422" y="1546"/>
                    <a:pt x="4422" y="1546"/>
                    <a:pt x="4422" y="1545"/>
                  </a:cubicBezTo>
                  <a:cubicBezTo>
                    <a:pt x="4423" y="1543"/>
                    <a:pt x="4424" y="1541"/>
                    <a:pt x="4424" y="1539"/>
                  </a:cubicBezTo>
                  <a:cubicBezTo>
                    <a:pt x="4424" y="611"/>
                    <a:pt x="4424" y="611"/>
                    <a:pt x="4424" y="611"/>
                  </a:cubicBezTo>
                  <a:cubicBezTo>
                    <a:pt x="4424" y="609"/>
                    <a:pt x="4423" y="607"/>
                    <a:pt x="4422" y="605"/>
                  </a:cubicBezTo>
                  <a:close/>
                  <a:moveTo>
                    <a:pt x="4422" y="3437"/>
                  </a:moveTo>
                  <a:cubicBezTo>
                    <a:pt x="4421" y="3435"/>
                    <a:pt x="4420" y="3432"/>
                    <a:pt x="4419" y="3430"/>
                  </a:cubicBezTo>
                  <a:cubicBezTo>
                    <a:pt x="4419" y="3430"/>
                    <a:pt x="4418" y="3429"/>
                    <a:pt x="4418" y="3429"/>
                  </a:cubicBezTo>
                  <a:cubicBezTo>
                    <a:pt x="4417" y="3427"/>
                    <a:pt x="4415" y="3425"/>
                    <a:pt x="4414" y="3423"/>
                  </a:cubicBezTo>
                  <a:cubicBezTo>
                    <a:pt x="4413" y="3423"/>
                    <a:pt x="4413" y="3422"/>
                    <a:pt x="4412" y="3422"/>
                  </a:cubicBezTo>
                  <a:cubicBezTo>
                    <a:pt x="4411" y="3419"/>
                    <a:pt x="4408" y="3417"/>
                    <a:pt x="4406" y="3415"/>
                  </a:cubicBezTo>
                  <a:cubicBezTo>
                    <a:pt x="4405" y="3414"/>
                    <a:pt x="4405" y="3414"/>
                    <a:pt x="4404" y="3413"/>
                  </a:cubicBezTo>
                  <a:cubicBezTo>
                    <a:pt x="4402" y="3411"/>
                    <a:pt x="4399" y="3409"/>
                    <a:pt x="4396" y="3407"/>
                  </a:cubicBezTo>
                  <a:cubicBezTo>
                    <a:pt x="4396" y="3407"/>
                    <a:pt x="4396" y="3406"/>
                    <a:pt x="4395" y="3406"/>
                  </a:cubicBezTo>
                  <a:cubicBezTo>
                    <a:pt x="4392" y="3404"/>
                    <a:pt x="4389" y="3401"/>
                    <a:pt x="4385" y="3399"/>
                  </a:cubicBezTo>
                  <a:cubicBezTo>
                    <a:pt x="4384" y="3398"/>
                    <a:pt x="4384" y="3398"/>
                    <a:pt x="4383" y="3397"/>
                  </a:cubicBezTo>
                  <a:cubicBezTo>
                    <a:pt x="4379" y="3395"/>
                    <a:pt x="4375" y="3393"/>
                    <a:pt x="4371" y="3390"/>
                  </a:cubicBezTo>
                  <a:cubicBezTo>
                    <a:pt x="4371" y="3390"/>
                    <a:pt x="4371" y="3390"/>
                    <a:pt x="4370" y="3389"/>
                  </a:cubicBezTo>
                  <a:cubicBezTo>
                    <a:pt x="4366" y="3387"/>
                    <a:pt x="4362" y="3385"/>
                    <a:pt x="4358" y="3383"/>
                  </a:cubicBezTo>
                  <a:cubicBezTo>
                    <a:pt x="4357" y="3382"/>
                    <a:pt x="4356" y="3382"/>
                    <a:pt x="4355" y="3381"/>
                  </a:cubicBezTo>
                  <a:cubicBezTo>
                    <a:pt x="4351" y="3379"/>
                    <a:pt x="4347" y="3376"/>
                    <a:pt x="4342" y="3374"/>
                  </a:cubicBezTo>
                  <a:cubicBezTo>
                    <a:pt x="4341" y="3374"/>
                    <a:pt x="4340" y="3373"/>
                    <a:pt x="4339" y="3373"/>
                  </a:cubicBezTo>
                  <a:cubicBezTo>
                    <a:pt x="4335" y="3371"/>
                    <a:pt x="4331" y="3369"/>
                    <a:pt x="4326" y="3366"/>
                  </a:cubicBezTo>
                  <a:cubicBezTo>
                    <a:pt x="4325" y="3366"/>
                    <a:pt x="4324" y="3366"/>
                    <a:pt x="4323" y="3365"/>
                  </a:cubicBezTo>
                  <a:cubicBezTo>
                    <a:pt x="4319" y="3363"/>
                    <a:pt x="4314" y="3361"/>
                    <a:pt x="4309" y="3358"/>
                  </a:cubicBezTo>
                  <a:cubicBezTo>
                    <a:pt x="4307" y="3358"/>
                    <a:pt x="4306" y="3357"/>
                    <a:pt x="4304" y="3356"/>
                  </a:cubicBezTo>
                  <a:cubicBezTo>
                    <a:pt x="4299" y="3354"/>
                    <a:pt x="4295" y="3352"/>
                    <a:pt x="4290" y="3350"/>
                  </a:cubicBezTo>
                  <a:cubicBezTo>
                    <a:pt x="4289" y="3350"/>
                    <a:pt x="4288" y="3349"/>
                    <a:pt x="4287" y="3349"/>
                  </a:cubicBezTo>
                  <a:cubicBezTo>
                    <a:pt x="4282" y="3347"/>
                    <a:pt x="4277" y="3345"/>
                    <a:pt x="4272" y="3343"/>
                  </a:cubicBezTo>
                  <a:cubicBezTo>
                    <a:pt x="4270" y="3342"/>
                    <a:pt x="4268" y="3341"/>
                    <a:pt x="4267" y="3340"/>
                  </a:cubicBezTo>
                  <a:cubicBezTo>
                    <a:pt x="4261" y="3338"/>
                    <a:pt x="4256" y="3336"/>
                    <a:pt x="4251" y="3334"/>
                  </a:cubicBezTo>
                  <a:cubicBezTo>
                    <a:pt x="4249" y="3334"/>
                    <a:pt x="4248" y="3333"/>
                    <a:pt x="4246" y="3332"/>
                  </a:cubicBezTo>
                  <a:cubicBezTo>
                    <a:pt x="4242" y="3331"/>
                    <a:pt x="4238" y="3329"/>
                    <a:pt x="4234" y="3328"/>
                  </a:cubicBezTo>
                  <a:cubicBezTo>
                    <a:pt x="4232" y="3327"/>
                    <a:pt x="4229" y="3326"/>
                    <a:pt x="4227" y="3325"/>
                  </a:cubicBezTo>
                  <a:cubicBezTo>
                    <a:pt x="4222" y="3323"/>
                    <a:pt x="4217" y="3321"/>
                    <a:pt x="4212" y="3320"/>
                  </a:cubicBezTo>
                  <a:cubicBezTo>
                    <a:pt x="4210" y="3319"/>
                    <a:pt x="4208" y="3318"/>
                    <a:pt x="4205" y="3317"/>
                  </a:cubicBezTo>
                  <a:cubicBezTo>
                    <a:pt x="4202" y="3316"/>
                    <a:pt x="4198" y="3315"/>
                    <a:pt x="4195" y="3313"/>
                  </a:cubicBezTo>
                  <a:cubicBezTo>
                    <a:pt x="4192" y="3312"/>
                    <a:pt x="4189" y="3311"/>
                    <a:pt x="4185" y="3310"/>
                  </a:cubicBezTo>
                  <a:cubicBezTo>
                    <a:pt x="4181" y="3309"/>
                    <a:pt x="4178" y="3307"/>
                    <a:pt x="4174" y="3306"/>
                  </a:cubicBezTo>
                  <a:cubicBezTo>
                    <a:pt x="4171" y="3305"/>
                    <a:pt x="4168" y="3304"/>
                    <a:pt x="4165" y="3303"/>
                  </a:cubicBezTo>
                  <a:cubicBezTo>
                    <a:pt x="4162" y="3302"/>
                    <a:pt x="4160" y="3301"/>
                    <a:pt x="4157" y="3300"/>
                  </a:cubicBezTo>
                  <a:cubicBezTo>
                    <a:pt x="4152" y="3299"/>
                    <a:pt x="4148" y="3297"/>
                    <a:pt x="4143" y="3296"/>
                  </a:cubicBezTo>
                  <a:cubicBezTo>
                    <a:pt x="4141" y="3295"/>
                    <a:pt x="4139" y="3294"/>
                    <a:pt x="4136" y="3293"/>
                  </a:cubicBezTo>
                  <a:cubicBezTo>
                    <a:pt x="4133" y="3292"/>
                    <a:pt x="4130" y="3291"/>
                    <a:pt x="4128" y="3290"/>
                  </a:cubicBezTo>
                  <a:cubicBezTo>
                    <a:pt x="4127" y="3290"/>
                    <a:pt x="4127" y="3290"/>
                    <a:pt x="4127" y="3290"/>
                  </a:cubicBezTo>
                  <a:cubicBezTo>
                    <a:pt x="4127" y="4527"/>
                    <a:pt x="4127" y="4527"/>
                    <a:pt x="4127" y="4527"/>
                  </a:cubicBezTo>
                  <a:cubicBezTo>
                    <a:pt x="4130" y="4526"/>
                    <a:pt x="4134" y="4525"/>
                    <a:pt x="4137" y="4524"/>
                  </a:cubicBezTo>
                  <a:cubicBezTo>
                    <a:pt x="4139" y="4523"/>
                    <a:pt x="4140" y="4523"/>
                    <a:pt x="4142" y="4522"/>
                  </a:cubicBezTo>
                  <a:cubicBezTo>
                    <a:pt x="4147" y="4520"/>
                    <a:pt x="4152" y="4519"/>
                    <a:pt x="4158" y="4517"/>
                  </a:cubicBezTo>
                  <a:cubicBezTo>
                    <a:pt x="4160" y="4516"/>
                    <a:pt x="4163" y="4515"/>
                    <a:pt x="4165" y="4514"/>
                  </a:cubicBezTo>
                  <a:cubicBezTo>
                    <a:pt x="4168" y="4513"/>
                    <a:pt x="4171" y="4512"/>
                    <a:pt x="4174" y="4511"/>
                  </a:cubicBezTo>
                  <a:cubicBezTo>
                    <a:pt x="4177" y="4510"/>
                    <a:pt x="4181" y="4509"/>
                    <a:pt x="4185" y="4507"/>
                  </a:cubicBezTo>
                  <a:cubicBezTo>
                    <a:pt x="4188" y="4506"/>
                    <a:pt x="4191" y="4505"/>
                    <a:pt x="4195" y="4504"/>
                  </a:cubicBezTo>
                  <a:cubicBezTo>
                    <a:pt x="4198" y="4503"/>
                    <a:pt x="4202" y="4501"/>
                    <a:pt x="4205" y="4500"/>
                  </a:cubicBezTo>
                  <a:cubicBezTo>
                    <a:pt x="4208" y="4499"/>
                    <a:pt x="4210" y="4498"/>
                    <a:pt x="4212" y="4498"/>
                  </a:cubicBezTo>
                  <a:cubicBezTo>
                    <a:pt x="4217" y="4496"/>
                    <a:pt x="4222" y="4494"/>
                    <a:pt x="4228" y="4492"/>
                  </a:cubicBezTo>
                  <a:cubicBezTo>
                    <a:pt x="4229" y="4491"/>
                    <a:pt x="4231" y="4491"/>
                    <a:pt x="4233" y="4490"/>
                  </a:cubicBezTo>
                  <a:cubicBezTo>
                    <a:pt x="4238" y="4488"/>
                    <a:pt x="4242" y="4487"/>
                    <a:pt x="4246" y="4485"/>
                  </a:cubicBezTo>
                  <a:cubicBezTo>
                    <a:pt x="4248" y="4484"/>
                    <a:pt x="4249" y="4484"/>
                    <a:pt x="4251" y="4483"/>
                  </a:cubicBezTo>
                  <a:cubicBezTo>
                    <a:pt x="4256" y="4481"/>
                    <a:pt x="4262" y="4479"/>
                    <a:pt x="4267" y="4477"/>
                  </a:cubicBezTo>
                  <a:cubicBezTo>
                    <a:pt x="4268" y="4476"/>
                    <a:pt x="4270" y="4475"/>
                    <a:pt x="4272" y="4475"/>
                  </a:cubicBezTo>
                  <a:cubicBezTo>
                    <a:pt x="4277" y="4473"/>
                    <a:pt x="4283" y="4470"/>
                    <a:pt x="4288" y="4468"/>
                  </a:cubicBezTo>
                  <a:cubicBezTo>
                    <a:pt x="4288" y="4468"/>
                    <a:pt x="4289" y="4468"/>
                    <a:pt x="4289" y="4467"/>
                  </a:cubicBezTo>
                  <a:cubicBezTo>
                    <a:pt x="4294" y="4465"/>
                    <a:pt x="4300" y="4463"/>
                    <a:pt x="4305" y="4461"/>
                  </a:cubicBezTo>
                  <a:cubicBezTo>
                    <a:pt x="4306" y="4460"/>
                    <a:pt x="4307" y="4460"/>
                    <a:pt x="4308" y="4459"/>
                  </a:cubicBezTo>
                  <a:cubicBezTo>
                    <a:pt x="4313" y="4457"/>
                    <a:pt x="4319" y="4454"/>
                    <a:pt x="4324" y="4452"/>
                  </a:cubicBezTo>
                  <a:cubicBezTo>
                    <a:pt x="4324" y="4452"/>
                    <a:pt x="4325" y="4451"/>
                    <a:pt x="4326" y="4451"/>
                  </a:cubicBezTo>
                  <a:cubicBezTo>
                    <a:pt x="4331" y="4449"/>
                    <a:pt x="4335" y="4447"/>
                    <a:pt x="4339" y="4444"/>
                  </a:cubicBezTo>
                  <a:cubicBezTo>
                    <a:pt x="4340" y="4444"/>
                    <a:pt x="4341" y="4444"/>
                    <a:pt x="4342" y="4443"/>
                  </a:cubicBezTo>
                  <a:cubicBezTo>
                    <a:pt x="4347" y="4441"/>
                    <a:pt x="4351" y="4438"/>
                    <a:pt x="4356" y="4436"/>
                  </a:cubicBezTo>
                  <a:cubicBezTo>
                    <a:pt x="4357" y="4436"/>
                    <a:pt x="4357" y="4435"/>
                    <a:pt x="4358" y="4435"/>
                  </a:cubicBezTo>
                  <a:cubicBezTo>
                    <a:pt x="4362" y="4432"/>
                    <a:pt x="4367" y="4430"/>
                    <a:pt x="4371" y="4428"/>
                  </a:cubicBezTo>
                  <a:cubicBezTo>
                    <a:pt x="4371" y="4427"/>
                    <a:pt x="4371" y="4427"/>
                    <a:pt x="4371" y="4427"/>
                  </a:cubicBezTo>
                  <a:cubicBezTo>
                    <a:pt x="4375" y="4425"/>
                    <a:pt x="4379" y="4422"/>
                    <a:pt x="4383" y="4420"/>
                  </a:cubicBezTo>
                  <a:cubicBezTo>
                    <a:pt x="4384" y="4419"/>
                    <a:pt x="4384" y="4419"/>
                    <a:pt x="4385" y="4418"/>
                  </a:cubicBezTo>
                  <a:cubicBezTo>
                    <a:pt x="4389" y="4416"/>
                    <a:pt x="4392" y="4414"/>
                    <a:pt x="4395" y="4411"/>
                  </a:cubicBezTo>
                  <a:cubicBezTo>
                    <a:pt x="4396" y="4411"/>
                    <a:pt x="4396" y="4411"/>
                    <a:pt x="4396" y="4411"/>
                  </a:cubicBezTo>
                  <a:cubicBezTo>
                    <a:pt x="4399" y="4408"/>
                    <a:pt x="4402" y="4406"/>
                    <a:pt x="4404" y="4404"/>
                  </a:cubicBezTo>
                  <a:cubicBezTo>
                    <a:pt x="4405" y="4403"/>
                    <a:pt x="4405" y="4403"/>
                    <a:pt x="4406" y="4402"/>
                  </a:cubicBezTo>
                  <a:cubicBezTo>
                    <a:pt x="4408" y="4400"/>
                    <a:pt x="4411" y="4398"/>
                    <a:pt x="4413" y="4396"/>
                  </a:cubicBezTo>
                  <a:cubicBezTo>
                    <a:pt x="4413" y="4395"/>
                    <a:pt x="4413" y="4395"/>
                    <a:pt x="4414" y="4394"/>
                  </a:cubicBezTo>
                  <a:cubicBezTo>
                    <a:pt x="4415" y="4392"/>
                    <a:pt x="4417" y="4390"/>
                    <a:pt x="4418" y="4388"/>
                  </a:cubicBezTo>
                  <a:cubicBezTo>
                    <a:pt x="4418" y="4388"/>
                    <a:pt x="4419" y="4387"/>
                    <a:pt x="4419" y="4387"/>
                  </a:cubicBezTo>
                  <a:cubicBezTo>
                    <a:pt x="4420" y="4385"/>
                    <a:pt x="4421" y="4383"/>
                    <a:pt x="4422" y="4380"/>
                  </a:cubicBezTo>
                  <a:cubicBezTo>
                    <a:pt x="4422" y="4380"/>
                    <a:pt x="4422" y="4380"/>
                    <a:pt x="4422" y="4379"/>
                  </a:cubicBezTo>
                  <a:cubicBezTo>
                    <a:pt x="4423" y="4377"/>
                    <a:pt x="4424" y="4375"/>
                    <a:pt x="4424" y="4372"/>
                  </a:cubicBezTo>
                  <a:cubicBezTo>
                    <a:pt x="4424" y="3445"/>
                    <a:pt x="4424" y="3445"/>
                    <a:pt x="4424" y="3445"/>
                  </a:cubicBezTo>
                  <a:cubicBezTo>
                    <a:pt x="4424" y="3443"/>
                    <a:pt x="4423" y="3440"/>
                    <a:pt x="4422" y="3438"/>
                  </a:cubicBezTo>
                  <a:cubicBezTo>
                    <a:pt x="4422" y="3438"/>
                    <a:pt x="4422" y="3437"/>
                    <a:pt x="4422" y="3437"/>
                  </a:cubicBezTo>
                  <a:close/>
                  <a:moveTo>
                    <a:pt x="4422" y="2020"/>
                  </a:moveTo>
                  <a:cubicBezTo>
                    <a:pt x="4421" y="2018"/>
                    <a:pt x="4420" y="2016"/>
                    <a:pt x="4419" y="2013"/>
                  </a:cubicBezTo>
                  <a:cubicBezTo>
                    <a:pt x="4419" y="2013"/>
                    <a:pt x="4418" y="2013"/>
                    <a:pt x="4418" y="2012"/>
                  </a:cubicBezTo>
                  <a:cubicBezTo>
                    <a:pt x="4417" y="2010"/>
                    <a:pt x="4415" y="2008"/>
                    <a:pt x="4414" y="2006"/>
                  </a:cubicBezTo>
                  <a:cubicBezTo>
                    <a:pt x="4413" y="2006"/>
                    <a:pt x="4413" y="2005"/>
                    <a:pt x="4413" y="2005"/>
                  </a:cubicBezTo>
                  <a:cubicBezTo>
                    <a:pt x="4411" y="2003"/>
                    <a:pt x="4408" y="2000"/>
                    <a:pt x="4406" y="1998"/>
                  </a:cubicBezTo>
                  <a:cubicBezTo>
                    <a:pt x="4405" y="1997"/>
                    <a:pt x="4405" y="1997"/>
                    <a:pt x="4404" y="1997"/>
                  </a:cubicBezTo>
                  <a:cubicBezTo>
                    <a:pt x="4402" y="1994"/>
                    <a:pt x="4399" y="1992"/>
                    <a:pt x="4396" y="1990"/>
                  </a:cubicBezTo>
                  <a:cubicBezTo>
                    <a:pt x="4396" y="1990"/>
                    <a:pt x="4396" y="1989"/>
                    <a:pt x="4395" y="1989"/>
                  </a:cubicBezTo>
                  <a:cubicBezTo>
                    <a:pt x="4392" y="1987"/>
                    <a:pt x="4389" y="1984"/>
                    <a:pt x="4385" y="1982"/>
                  </a:cubicBezTo>
                  <a:cubicBezTo>
                    <a:pt x="4384" y="1982"/>
                    <a:pt x="4384" y="1981"/>
                    <a:pt x="4383" y="1981"/>
                  </a:cubicBezTo>
                  <a:cubicBezTo>
                    <a:pt x="4379" y="1978"/>
                    <a:pt x="4375" y="1976"/>
                    <a:pt x="4371" y="1973"/>
                  </a:cubicBezTo>
                  <a:cubicBezTo>
                    <a:pt x="4371" y="1973"/>
                    <a:pt x="4371" y="1973"/>
                    <a:pt x="4371" y="1973"/>
                  </a:cubicBezTo>
                  <a:cubicBezTo>
                    <a:pt x="4367" y="1971"/>
                    <a:pt x="4362" y="1968"/>
                    <a:pt x="4358" y="1966"/>
                  </a:cubicBezTo>
                  <a:cubicBezTo>
                    <a:pt x="4357" y="1965"/>
                    <a:pt x="4357" y="1965"/>
                    <a:pt x="4356" y="1964"/>
                  </a:cubicBezTo>
                  <a:cubicBezTo>
                    <a:pt x="4351" y="1962"/>
                    <a:pt x="4347" y="1960"/>
                    <a:pt x="4342" y="1957"/>
                  </a:cubicBezTo>
                  <a:cubicBezTo>
                    <a:pt x="4341" y="1957"/>
                    <a:pt x="4340" y="1956"/>
                    <a:pt x="4339" y="1956"/>
                  </a:cubicBezTo>
                  <a:cubicBezTo>
                    <a:pt x="4335" y="1954"/>
                    <a:pt x="4331" y="1952"/>
                    <a:pt x="4326" y="1949"/>
                  </a:cubicBezTo>
                  <a:cubicBezTo>
                    <a:pt x="4325" y="1949"/>
                    <a:pt x="4324" y="1949"/>
                    <a:pt x="4324" y="1948"/>
                  </a:cubicBezTo>
                  <a:cubicBezTo>
                    <a:pt x="4319" y="1946"/>
                    <a:pt x="4314" y="1944"/>
                    <a:pt x="4308" y="1941"/>
                  </a:cubicBezTo>
                  <a:cubicBezTo>
                    <a:pt x="4307" y="1941"/>
                    <a:pt x="4306" y="1940"/>
                    <a:pt x="4304" y="1940"/>
                  </a:cubicBezTo>
                  <a:cubicBezTo>
                    <a:pt x="4299" y="1937"/>
                    <a:pt x="4294" y="1935"/>
                    <a:pt x="4289" y="1933"/>
                  </a:cubicBezTo>
                  <a:cubicBezTo>
                    <a:pt x="4289" y="1933"/>
                    <a:pt x="4288" y="1933"/>
                    <a:pt x="4288" y="1932"/>
                  </a:cubicBezTo>
                  <a:cubicBezTo>
                    <a:pt x="4283" y="1930"/>
                    <a:pt x="4277" y="1928"/>
                    <a:pt x="4272" y="1926"/>
                  </a:cubicBezTo>
                  <a:cubicBezTo>
                    <a:pt x="4270" y="1925"/>
                    <a:pt x="4269" y="1924"/>
                    <a:pt x="4267" y="1924"/>
                  </a:cubicBezTo>
                  <a:cubicBezTo>
                    <a:pt x="4262" y="1922"/>
                    <a:pt x="4256" y="1919"/>
                    <a:pt x="4251" y="1917"/>
                  </a:cubicBezTo>
                  <a:cubicBezTo>
                    <a:pt x="4249" y="1917"/>
                    <a:pt x="4248" y="1916"/>
                    <a:pt x="4247" y="1916"/>
                  </a:cubicBezTo>
                  <a:cubicBezTo>
                    <a:pt x="4242" y="1914"/>
                    <a:pt x="4238" y="1912"/>
                    <a:pt x="4233" y="1911"/>
                  </a:cubicBezTo>
                  <a:cubicBezTo>
                    <a:pt x="4231" y="1910"/>
                    <a:pt x="4229" y="1909"/>
                    <a:pt x="4228" y="1908"/>
                  </a:cubicBezTo>
                  <a:cubicBezTo>
                    <a:pt x="4222" y="1907"/>
                    <a:pt x="4217" y="1905"/>
                    <a:pt x="4212" y="1903"/>
                  </a:cubicBezTo>
                  <a:cubicBezTo>
                    <a:pt x="4210" y="1902"/>
                    <a:pt x="4208" y="1901"/>
                    <a:pt x="4206" y="1900"/>
                  </a:cubicBezTo>
                  <a:cubicBezTo>
                    <a:pt x="4202" y="1899"/>
                    <a:pt x="4198" y="1898"/>
                    <a:pt x="4194" y="1896"/>
                  </a:cubicBezTo>
                  <a:cubicBezTo>
                    <a:pt x="4192" y="1895"/>
                    <a:pt x="4190" y="1895"/>
                    <a:pt x="4187" y="1894"/>
                  </a:cubicBezTo>
                  <a:cubicBezTo>
                    <a:pt x="4183" y="1892"/>
                    <a:pt x="4178" y="1891"/>
                    <a:pt x="4173" y="1889"/>
                  </a:cubicBezTo>
                  <a:cubicBezTo>
                    <a:pt x="4171" y="1888"/>
                    <a:pt x="4168" y="1887"/>
                    <a:pt x="4166" y="1886"/>
                  </a:cubicBezTo>
                  <a:cubicBezTo>
                    <a:pt x="4162" y="1885"/>
                    <a:pt x="4159" y="1884"/>
                    <a:pt x="4156" y="1883"/>
                  </a:cubicBezTo>
                  <a:cubicBezTo>
                    <a:pt x="4152" y="1882"/>
                    <a:pt x="4148" y="1880"/>
                    <a:pt x="4144" y="1879"/>
                  </a:cubicBezTo>
                  <a:cubicBezTo>
                    <a:pt x="4141" y="1878"/>
                    <a:pt x="4139" y="1877"/>
                    <a:pt x="4136" y="1876"/>
                  </a:cubicBezTo>
                  <a:cubicBezTo>
                    <a:pt x="4133" y="1875"/>
                    <a:pt x="4130" y="1875"/>
                    <a:pt x="4128" y="1874"/>
                  </a:cubicBezTo>
                  <a:cubicBezTo>
                    <a:pt x="4127" y="1873"/>
                    <a:pt x="4127" y="1873"/>
                    <a:pt x="4127" y="1873"/>
                  </a:cubicBezTo>
                  <a:cubicBezTo>
                    <a:pt x="4127" y="3110"/>
                    <a:pt x="4127" y="3110"/>
                    <a:pt x="4127" y="3110"/>
                  </a:cubicBezTo>
                  <a:cubicBezTo>
                    <a:pt x="4127" y="3110"/>
                    <a:pt x="4127" y="3110"/>
                    <a:pt x="4127" y="3110"/>
                  </a:cubicBezTo>
                  <a:cubicBezTo>
                    <a:pt x="4130" y="3109"/>
                    <a:pt x="4133" y="3108"/>
                    <a:pt x="4137" y="3107"/>
                  </a:cubicBezTo>
                  <a:cubicBezTo>
                    <a:pt x="4139" y="3106"/>
                    <a:pt x="4141" y="3106"/>
                    <a:pt x="4143" y="3105"/>
                  </a:cubicBezTo>
                  <a:cubicBezTo>
                    <a:pt x="4148" y="3103"/>
                    <a:pt x="4152" y="3102"/>
                    <a:pt x="4156" y="3100"/>
                  </a:cubicBezTo>
                  <a:cubicBezTo>
                    <a:pt x="4159" y="3099"/>
                    <a:pt x="4162" y="3098"/>
                    <a:pt x="4166" y="3097"/>
                  </a:cubicBezTo>
                  <a:cubicBezTo>
                    <a:pt x="4168" y="3096"/>
                    <a:pt x="4171" y="3095"/>
                    <a:pt x="4173" y="3095"/>
                  </a:cubicBezTo>
                  <a:cubicBezTo>
                    <a:pt x="4178" y="3093"/>
                    <a:pt x="4182" y="3092"/>
                    <a:pt x="4186" y="3090"/>
                  </a:cubicBezTo>
                  <a:cubicBezTo>
                    <a:pt x="4189" y="3089"/>
                    <a:pt x="4192" y="3088"/>
                    <a:pt x="4194" y="3087"/>
                  </a:cubicBezTo>
                  <a:cubicBezTo>
                    <a:pt x="4198" y="3086"/>
                    <a:pt x="4202" y="3085"/>
                    <a:pt x="4205" y="3083"/>
                  </a:cubicBezTo>
                  <a:cubicBezTo>
                    <a:pt x="4208" y="3082"/>
                    <a:pt x="4210" y="3082"/>
                    <a:pt x="4212" y="3081"/>
                  </a:cubicBezTo>
                  <a:cubicBezTo>
                    <a:pt x="4217" y="3079"/>
                    <a:pt x="4222" y="3077"/>
                    <a:pt x="4228" y="3075"/>
                  </a:cubicBezTo>
                  <a:cubicBezTo>
                    <a:pt x="4229" y="3074"/>
                    <a:pt x="4231" y="3074"/>
                    <a:pt x="4233" y="3073"/>
                  </a:cubicBezTo>
                  <a:cubicBezTo>
                    <a:pt x="4238" y="3071"/>
                    <a:pt x="4242" y="3070"/>
                    <a:pt x="4246" y="3068"/>
                  </a:cubicBezTo>
                  <a:cubicBezTo>
                    <a:pt x="4248" y="3067"/>
                    <a:pt x="4249" y="3067"/>
                    <a:pt x="4251" y="3066"/>
                  </a:cubicBezTo>
                  <a:cubicBezTo>
                    <a:pt x="4256" y="3064"/>
                    <a:pt x="4262" y="3062"/>
                    <a:pt x="4267" y="3060"/>
                  </a:cubicBezTo>
                  <a:cubicBezTo>
                    <a:pt x="4268" y="3059"/>
                    <a:pt x="4270" y="3059"/>
                    <a:pt x="4272" y="3058"/>
                  </a:cubicBezTo>
                  <a:cubicBezTo>
                    <a:pt x="4277" y="3056"/>
                    <a:pt x="4283" y="3053"/>
                    <a:pt x="4288" y="3051"/>
                  </a:cubicBezTo>
                  <a:cubicBezTo>
                    <a:pt x="4288" y="3051"/>
                    <a:pt x="4289" y="3051"/>
                    <a:pt x="4289" y="3051"/>
                  </a:cubicBezTo>
                  <a:cubicBezTo>
                    <a:pt x="4294" y="3048"/>
                    <a:pt x="4299" y="3046"/>
                    <a:pt x="4304" y="3044"/>
                  </a:cubicBezTo>
                  <a:cubicBezTo>
                    <a:pt x="4306" y="3043"/>
                    <a:pt x="4307" y="3043"/>
                    <a:pt x="4308" y="3042"/>
                  </a:cubicBezTo>
                  <a:cubicBezTo>
                    <a:pt x="4314" y="3040"/>
                    <a:pt x="4319" y="3038"/>
                    <a:pt x="4323" y="3035"/>
                  </a:cubicBezTo>
                  <a:cubicBezTo>
                    <a:pt x="4324" y="3035"/>
                    <a:pt x="4325" y="3034"/>
                    <a:pt x="4326" y="3034"/>
                  </a:cubicBezTo>
                  <a:cubicBezTo>
                    <a:pt x="4331" y="3032"/>
                    <a:pt x="4335" y="3030"/>
                    <a:pt x="4339" y="3028"/>
                  </a:cubicBezTo>
                  <a:cubicBezTo>
                    <a:pt x="4340" y="3027"/>
                    <a:pt x="4341" y="3027"/>
                    <a:pt x="4342" y="3026"/>
                  </a:cubicBezTo>
                  <a:cubicBezTo>
                    <a:pt x="4347" y="3024"/>
                    <a:pt x="4351" y="3022"/>
                    <a:pt x="4356" y="3019"/>
                  </a:cubicBezTo>
                  <a:cubicBezTo>
                    <a:pt x="4356" y="3019"/>
                    <a:pt x="4357" y="3018"/>
                    <a:pt x="4358" y="3018"/>
                  </a:cubicBezTo>
                  <a:cubicBezTo>
                    <a:pt x="4362" y="3015"/>
                    <a:pt x="4366" y="3013"/>
                    <a:pt x="4370" y="3011"/>
                  </a:cubicBezTo>
                  <a:cubicBezTo>
                    <a:pt x="4371" y="3011"/>
                    <a:pt x="4371" y="3010"/>
                    <a:pt x="4371" y="3010"/>
                  </a:cubicBezTo>
                  <a:cubicBezTo>
                    <a:pt x="4375" y="3008"/>
                    <a:pt x="4379" y="3005"/>
                    <a:pt x="4383" y="3003"/>
                  </a:cubicBezTo>
                  <a:cubicBezTo>
                    <a:pt x="4384" y="3003"/>
                    <a:pt x="4384" y="3002"/>
                    <a:pt x="4385" y="3001"/>
                  </a:cubicBezTo>
                  <a:cubicBezTo>
                    <a:pt x="4389" y="2999"/>
                    <a:pt x="4392" y="2997"/>
                    <a:pt x="4395" y="2994"/>
                  </a:cubicBezTo>
                  <a:cubicBezTo>
                    <a:pt x="4396" y="2994"/>
                    <a:pt x="4396" y="2994"/>
                    <a:pt x="4396" y="2994"/>
                  </a:cubicBezTo>
                  <a:cubicBezTo>
                    <a:pt x="4399" y="2991"/>
                    <a:pt x="4402" y="2989"/>
                    <a:pt x="4404" y="2987"/>
                  </a:cubicBezTo>
                  <a:cubicBezTo>
                    <a:pt x="4405" y="2987"/>
                    <a:pt x="4405" y="2986"/>
                    <a:pt x="4406" y="2986"/>
                  </a:cubicBezTo>
                  <a:cubicBezTo>
                    <a:pt x="4408" y="2983"/>
                    <a:pt x="4411" y="2981"/>
                    <a:pt x="4412" y="2979"/>
                  </a:cubicBezTo>
                  <a:cubicBezTo>
                    <a:pt x="4413" y="2978"/>
                    <a:pt x="4413" y="2978"/>
                    <a:pt x="4414" y="2977"/>
                  </a:cubicBezTo>
                  <a:cubicBezTo>
                    <a:pt x="4415" y="2975"/>
                    <a:pt x="4417" y="2973"/>
                    <a:pt x="4418" y="2971"/>
                  </a:cubicBezTo>
                  <a:cubicBezTo>
                    <a:pt x="4418" y="2971"/>
                    <a:pt x="4419" y="2971"/>
                    <a:pt x="4419" y="2970"/>
                  </a:cubicBezTo>
                  <a:cubicBezTo>
                    <a:pt x="4420" y="2968"/>
                    <a:pt x="4421" y="2966"/>
                    <a:pt x="4422" y="2964"/>
                  </a:cubicBezTo>
                  <a:cubicBezTo>
                    <a:pt x="4422" y="2963"/>
                    <a:pt x="4422" y="2963"/>
                    <a:pt x="4422" y="2962"/>
                  </a:cubicBezTo>
                  <a:cubicBezTo>
                    <a:pt x="4423" y="2960"/>
                    <a:pt x="4424" y="2958"/>
                    <a:pt x="4424" y="2956"/>
                  </a:cubicBezTo>
                  <a:cubicBezTo>
                    <a:pt x="4424" y="2028"/>
                    <a:pt x="4424" y="2028"/>
                    <a:pt x="4424" y="2028"/>
                  </a:cubicBezTo>
                  <a:cubicBezTo>
                    <a:pt x="4424" y="2026"/>
                    <a:pt x="4423" y="2024"/>
                    <a:pt x="4422" y="2021"/>
                  </a:cubicBezTo>
                  <a:cubicBezTo>
                    <a:pt x="4422" y="2021"/>
                    <a:pt x="4422" y="2020"/>
                    <a:pt x="4422" y="2020"/>
                  </a:cubicBez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674E"/>
                </a:solidFill>
              </a:endParaRPr>
            </a:p>
          </p:txBody>
        </p:sp>
        <p:sp>
          <p:nvSpPr>
            <p:cNvPr id="60" name="Freeform 18"/>
            <p:cNvSpPr>
              <a:spLocks noChangeAspect="1"/>
            </p:cNvSpPr>
            <p:nvPr/>
          </p:nvSpPr>
          <p:spPr bwMode="auto">
            <a:xfrm>
              <a:off x="9100322" y="2978257"/>
              <a:ext cx="495217" cy="615501"/>
            </a:xfrm>
            <a:custGeom>
              <a:avLst/>
              <a:gdLst>
                <a:gd name="T0" fmla="*/ 3818 w 4230"/>
                <a:gd name="T1" fmla="*/ 0 h 5248"/>
                <a:gd name="T2" fmla="*/ 1259 w 4230"/>
                <a:gd name="T3" fmla="*/ 0 h 5248"/>
                <a:gd name="T4" fmla="*/ 1024 w 4230"/>
                <a:gd name="T5" fmla="*/ 2 h 5248"/>
                <a:gd name="T6" fmla="*/ 897 w 4230"/>
                <a:gd name="T7" fmla="*/ 56 h 5248"/>
                <a:gd name="T8" fmla="*/ 131 w 4230"/>
                <a:gd name="T9" fmla="*/ 546 h 5248"/>
                <a:gd name="T10" fmla="*/ 17 w 4230"/>
                <a:gd name="T11" fmla="*/ 941 h 5248"/>
                <a:gd name="T12" fmla="*/ 17 w 4230"/>
                <a:gd name="T13" fmla="*/ 4836 h 5248"/>
                <a:gd name="T14" fmla="*/ 238 w 4230"/>
                <a:gd name="T15" fmla="*/ 5248 h 5248"/>
                <a:gd name="T16" fmla="*/ 2988 w 4230"/>
                <a:gd name="T17" fmla="*/ 5248 h 5248"/>
                <a:gd name="T18" fmla="*/ 3030 w 4230"/>
                <a:gd name="T19" fmla="*/ 5246 h 5248"/>
                <a:gd name="T20" fmla="*/ 3390 w 4230"/>
                <a:gd name="T21" fmla="*/ 4926 h 5248"/>
                <a:gd name="T22" fmla="*/ 3399 w 4230"/>
                <a:gd name="T23" fmla="*/ 4874 h 5248"/>
                <a:gd name="T24" fmla="*/ 3325 w 4230"/>
                <a:gd name="T25" fmla="*/ 4926 h 5248"/>
                <a:gd name="T26" fmla="*/ 3335 w 4230"/>
                <a:gd name="T27" fmla="*/ 4836 h 5248"/>
                <a:gd name="T28" fmla="*/ 3335 w 4230"/>
                <a:gd name="T29" fmla="*/ 941 h 5248"/>
                <a:gd name="T30" fmla="*/ 2923 w 4230"/>
                <a:gd name="T31" fmla="*/ 528 h 5248"/>
                <a:gd name="T32" fmla="*/ 372 w 4230"/>
                <a:gd name="T33" fmla="*/ 528 h 5248"/>
                <a:gd name="T34" fmla="*/ 813 w 4230"/>
                <a:gd name="T35" fmla="*/ 286 h 5248"/>
                <a:gd name="T36" fmla="*/ 3874 w 4230"/>
                <a:gd name="T37" fmla="*/ 286 h 5248"/>
                <a:gd name="T38" fmla="*/ 3874 w 4230"/>
                <a:gd name="T39" fmla="*/ 4536 h 5248"/>
                <a:gd name="T40" fmla="*/ 3615 w 4230"/>
                <a:gd name="T41" fmla="*/ 4720 h 5248"/>
                <a:gd name="T42" fmla="*/ 3818 w 4230"/>
                <a:gd name="T43" fmla="*/ 4720 h 5248"/>
                <a:gd name="T44" fmla="*/ 3860 w 4230"/>
                <a:gd name="T45" fmla="*/ 4718 h 5248"/>
                <a:gd name="T46" fmla="*/ 4230 w 4230"/>
                <a:gd name="T47" fmla="*/ 4308 h 5248"/>
                <a:gd name="T48" fmla="*/ 4230 w 4230"/>
                <a:gd name="T49" fmla="*/ 413 h 5248"/>
                <a:gd name="T50" fmla="*/ 3818 w 4230"/>
                <a:gd name="T51" fmla="*/ 0 h 5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230" h="5248">
                  <a:moveTo>
                    <a:pt x="3818" y="0"/>
                  </a:moveTo>
                  <a:cubicBezTo>
                    <a:pt x="1259" y="0"/>
                    <a:pt x="1259" y="0"/>
                    <a:pt x="1259" y="0"/>
                  </a:cubicBezTo>
                  <a:cubicBezTo>
                    <a:pt x="1245" y="0"/>
                    <a:pt x="1038" y="1"/>
                    <a:pt x="1024" y="2"/>
                  </a:cubicBezTo>
                  <a:cubicBezTo>
                    <a:pt x="964" y="8"/>
                    <a:pt x="924" y="27"/>
                    <a:pt x="897" y="56"/>
                  </a:cubicBezTo>
                  <a:cubicBezTo>
                    <a:pt x="131" y="546"/>
                    <a:pt x="131" y="546"/>
                    <a:pt x="131" y="546"/>
                  </a:cubicBezTo>
                  <a:cubicBezTo>
                    <a:pt x="0" y="598"/>
                    <a:pt x="17" y="755"/>
                    <a:pt x="17" y="941"/>
                  </a:cubicBezTo>
                  <a:cubicBezTo>
                    <a:pt x="17" y="4836"/>
                    <a:pt x="17" y="4836"/>
                    <a:pt x="17" y="4836"/>
                  </a:cubicBezTo>
                  <a:cubicBezTo>
                    <a:pt x="17" y="5063"/>
                    <a:pt x="10" y="5248"/>
                    <a:pt x="238" y="5248"/>
                  </a:cubicBezTo>
                  <a:cubicBezTo>
                    <a:pt x="2988" y="5248"/>
                    <a:pt x="2988" y="5248"/>
                    <a:pt x="2988" y="5248"/>
                  </a:cubicBezTo>
                  <a:cubicBezTo>
                    <a:pt x="3002" y="5248"/>
                    <a:pt x="3016" y="5247"/>
                    <a:pt x="3030" y="5246"/>
                  </a:cubicBezTo>
                  <a:cubicBezTo>
                    <a:pt x="3208" y="5228"/>
                    <a:pt x="3352" y="5097"/>
                    <a:pt x="3390" y="4926"/>
                  </a:cubicBezTo>
                  <a:cubicBezTo>
                    <a:pt x="3394" y="4909"/>
                    <a:pt x="3397" y="4891"/>
                    <a:pt x="3399" y="4874"/>
                  </a:cubicBezTo>
                  <a:cubicBezTo>
                    <a:pt x="3325" y="4926"/>
                    <a:pt x="3325" y="4926"/>
                    <a:pt x="3325" y="4926"/>
                  </a:cubicBezTo>
                  <a:cubicBezTo>
                    <a:pt x="3332" y="4897"/>
                    <a:pt x="3335" y="4867"/>
                    <a:pt x="3335" y="4836"/>
                  </a:cubicBezTo>
                  <a:cubicBezTo>
                    <a:pt x="3335" y="941"/>
                    <a:pt x="3335" y="941"/>
                    <a:pt x="3335" y="941"/>
                  </a:cubicBezTo>
                  <a:cubicBezTo>
                    <a:pt x="3335" y="713"/>
                    <a:pt x="3151" y="528"/>
                    <a:pt x="2923" y="528"/>
                  </a:cubicBezTo>
                  <a:cubicBezTo>
                    <a:pt x="372" y="528"/>
                    <a:pt x="372" y="528"/>
                    <a:pt x="372" y="528"/>
                  </a:cubicBezTo>
                  <a:cubicBezTo>
                    <a:pt x="813" y="286"/>
                    <a:pt x="813" y="286"/>
                    <a:pt x="813" y="286"/>
                  </a:cubicBezTo>
                  <a:cubicBezTo>
                    <a:pt x="3874" y="286"/>
                    <a:pt x="3874" y="286"/>
                    <a:pt x="3874" y="286"/>
                  </a:cubicBezTo>
                  <a:cubicBezTo>
                    <a:pt x="3874" y="4536"/>
                    <a:pt x="3874" y="4536"/>
                    <a:pt x="3874" y="4536"/>
                  </a:cubicBezTo>
                  <a:cubicBezTo>
                    <a:pt x="3615" y="4720"/>
                    <a:pt x="3615" y="4720"/>
                    <a:pt x="3615" y="4720"/>
                  </a:cubicBezTo>
                  <a:cubicBezTo>
                    <a:pt x="3818" y="4720"/>
                    <a:pt x="3818" y="4720"/>
                    <a:pt x="3818" y="4720"/>
                  </a:cubicBezTo>
                  <a:cubicBezTo>
                    <a:pt x="3832" y="4720"/>
                    <a:pt x="3846" y="4719"/>
                    <a:pt x="3860" y="4718"/>
                  </a:cubicBezTo>
                  <a:cubicBezTo>
                    <a:pt x="4068" y="4697"/>
                    <a:pt x="4230" y="4521"/>
                    <a:pt x="4230" y="4308"/>
                  </a:cubicBezTo>
                  <a:cubicBezTo>
                    <a:pt x="4230" y="413"/>
                    <a:pt x="4230" y="413"/>
                    <a:pt x="4230" y="413"/>
                  </a:cubicBezTo>
                  <a:cubicBezTo>
                    <a:pt x="4230" y="185"/>
                    <a:pt x="4045" y="0"/>
                    <a:pt x="3818" y="0"/>
                  </a:cubicBez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674E"/>
                </a:solidFill>
              </a:endParaRPr>
            </a:p>
          </p:txBody>
        </p:sp>
        <p:grpSp>
          <p:nvGrpSpPr>
            <p:cNvPr id="61" name="Group 60"/>
            <p:cNvGrpSpPr>
              <a:grpSpLocks noChangeAspect="1"/>
            </p:cNvGrpSpPr>
            <p:nvPr/>
          </p:nvGrpSpPr>
          <p:grpSpPr>
            <a:xfrm>
              <a:off x="9824858" y="2978257"/>
              <a:ext cx="392564" cy="615501"/>
              <a:chOff x="4279900" y="808038"/>
              <a:chExt cx="514350" cy="806450"/>
            </a:xfrm>
            <a:solidFill>
              <a:schemeClr val="accent6"/>
            </a:solidFill>
          </p:grpSpPr>
          <p:sp>
            <p:nvSpPr>
              <p:cNvPr id="70" name="Freeform 25"/>
              <p:cNvSpPr>
                <a:spLocks/>
              </p:cNvSpPr>
              <p:nvPr/>
            </p:nvSpPr>
            <p:spPr bwMode="auto">
              <a:xfrm>
                <a:off x="4348163" y="808038"/>
                <a:ext cx="377825" cy="214313"/>
              </a:xfrm>
              <a:custGeom>
                <a:avLst/>
                <a:gdLst>
                  <a:gd name="T0" fmla="*/ 2539 w 2601"/>
                  <a:gd name="T1" fmla="*/ 0 h 1471"/>
                  <a:gd name="T2" fmla="*/ 2247 w 2601"/>
                  <a:gd name="T3" fmla="*/ 0 h 1471"/>
                  <a:gd name="T4" fmla="*/ 2184 w 2601"/>
                  <a:gd name="T5" fmla="*/ 63 h 1471"/>
                  <a:gd name="T6" fmla="*/ 2184 w 2601"/>
                  <a:gd name="T7" fmla="*/ 262 h 1471"/>
                  <a:gd name="T8" fmla="*/ 1675 w 2601"/>
                  <a:gd name="T9" fmla="*/ 262 h 1471"/>
                  <a:gd name="T10" fmla="*/ 1675 w 2601"/>
                  <a:gd name="T11" fmla="*/ 63 h 1471"/>
                  <a:gd name="T12" fmla="*/ 1612 w 2601"/>
                  <a:gd name="T13" fmla="*/ 0 h 1471"/>
                  <a:gd name="T14" fmla="*/ 948 w 2601"/>
                  <a:gd name="T15" fmla="*/ 0 h 1471"/>
                  <a:gd name="T16" fmla="*/ 885 w 2601"/>
                  <a:gd name="T17" fmla="*/ 63 h 1471"/>
                  <a:gd name="T18" fmla="*/ 885 w 2601"/>
                  <a:gd name="T19" fmla="*/ 262 h 1471"/>
                  <a:gd name="T20" fmla="*/ 416 w 2601"/>
                  <a:gd name="T21" fmla="*/ 262 h 1471"/>
                  <a:gd name="T22" fmla="*/ 416 w 2601"/>
                  <a:gd name="T23" fmla="*/ 63 h 1471"/>
                  <a:gd name="T24" fmla="*/ 354 w 2601"/>
                  <a:gd name="T25" fmla="*/ 0 h 1471"/>
                  <a:gd name="T26" fmla="*/ 62 w 2601"/>
                  <a:gd name="T27" fmla="*/ 0 h 1471"/>
                  <a:gd name="T28" fmla="*/ 0 w 2601"/>
                  <a:gd name="T29" fmla="*/ 63 h 1471"/>
                  <a:gd name="T30" fmla="*/ 0 w 2601"/>
                  <a:gd name="T31" fmla="*/ 1111 h 1471"/>
                  <a:gd name="T32" fmla="*/ 62 w 2601"/>
                  <a:gd name="T33" fmla="*/ 1173 h 1471"/>
                  <a:gd name="T34" fmla="*/ 437 w 2601"/>
                  <a:gd name="T35" fmla="*/ 1173 h 1471"/>
                  <a:gd name="T36" fmla="*/ 430 w 2601"/>
                  <a:gd name="T37" fmla="*/ 1194 h 1471"/>
                  <a:gd name="T38" fmla="*/ 556 w 2601"/>
                  <a:gd name="T39" fmla="*/ 1320 h 1471"/>
                  <a:gd name="T40" fmla="*/ 637 w 2601"/>
                  <a:gd name="T41" fmla="*/ 1320 h 1471"/>
                  <a:gd name="T42" fmla="*/ 616 w 2601"/>
                  <a:gd name="T43" fmla="*/ 1370 h 1471"/>
                  <a:gd name="T44" fmla="*/ 717 w 2601"/>
                  <a:gd name="T45" fmla="*/ 1471 h 1471"/>
                  <a:gd name="T46" fmla="*/ 1884 w 2601"/>
                  <a:gd name="T47" fmla="*/ 1471 h 1471"/>
                  <a:gd name="T48" fmla="*/ 1985 w 2601"/>
                  <a:gd name="T49" fmla="*/ 1370 h 1471"/>
                  <a:gd name="T50" fmla="*/ 1964 w 2601"/>
                  <a:gd name="T51" fmla="*/ 1320 h 1471"/>
                  <a:gd name="T52" fmla="*/ 2045 w 2601"/>
                  <a:gd name="T53" fmla="*/ 1320 h 1471"/>
                  <a:gd name="T54" fmla="*/ 2171 w 2601"/>
                  <a:gd name="T55" fmla="*/ 1194 h 1471"/>
                  <a:gd name="T56" fmla="*/ 2164 w 2601"/>
                  <a:gd name="T57" fmla="*/ 1173 h 1471"/>
                  <a:gd name="T58" fmla="*/ 2539 w 2601"/>
                  <a:gd name="T59" fmla="*/ 1173 h 1471"/>
                  <a:gd name="T60" fmla="*/ 2601 w 2601"/>
                  <a:gd name="T61" fmla="*/ 1111 h 1471"/>
                  <a:gd name="T62" fmla="*/ 2601 w 2601"/>
                  <a:gd name="T63" fmla="*/ 63 h 1471"/>
                  <a:gd name="T64" fmla="*/ 2539 w 2601"/>
                  <a:gd name="T65" fmla="*/ 0 h 1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01" h="1471">
                    <a:moveTo>
                      <a:pt x="2539" y="0"/>
                    </a:moveTo>
                    <a:cubicBezTo>
                      <a:pt x="2247" y="0"/>
                      <a:pt x="2247" y="0"/>
                      <a:pt x="2247" y="0"/>
                    </a:cubicBezTo>
                    <a:cubicBezTo>
                      <a:pt x="2212" y="0"/>
                      <a:pt x="2184" y="28"/>
                      <a:pt x="2184" y="63"/>
                    </a:cubicBezTo>
                    <a:cubicBezTo>
                      <a:pt x="2184" y="262"/>
                      <a:pt x="2184" y="262"/>
                      <a:pt x="2184" y="262"/>
                    </a:cubicBezTo>
                    <a:cubicBezTo>
                      <a:pt x="1675" y="262"/>
                      <a:pt x="1675" y="262"/>
                      <a:pt x="1675" y="262"/>
                    </a:cubicBezTo>
                    <a:cubicBezTo>
                      <a:pt x="1675" y="63"/>
                      <a:pt x="1675" y="63"/>
                      <a:pt x="1675" y="63"/>
                    </a:cubicBezTo>
                    <a:cubicBezTo>
                      <a:pt x="1675" y="28"/>
                      <a:pt x="1647" y="0"/>
                      <a:pt x="1612" y="0"/>
                    </a:cubicBezTo>
                    <a:cubicBezTo>
                      <a:pt x="948" y="0"/>
                      <a:pt x="948" y="0"/>
                      <a:pt x="948" y="0"/>
                    </a:cubicBezTo>
                    <a:cubicBezTo>
                      <a:pt x="914" y="0"/>
                      <a:pt x="885" y="28"/>
                      <a:pt x="885" y="63"/>
                    </a:cubicBezTo>
                    <a:cubicBezTo>
                      <a:pt x="885" y="262"/>
                      <a:pt x="885" y="262"/>
                      <a:pt x="885" y="262"/>
                    </a:cubicBezTo>
                    <a:cubicBezTo>
                      <a:pt x="416" y="262"/>
                      <a:pt x="416" y="262"/>
                      <a:pt x="416" y="262"/>
                    </a:cubicBezTo>
                    <a:cubicBezTo>
                      <a:pt x="416" y="63"/>
                      <a:pt x="416" y="63"/>
                      <a:pt x="416" y="63"/>
                    </a:cubicBezTo>
                    <a:cubicBezTo>
                      <a:pt x="416" y="28"/>
                      <a:pt x="388" y="0"/>
                      <a:pt x="354" y="0"/>
                    </a:cubicBezTo>
                    <a:cubicBezTo>
                      <a:pt x="62" y="0"/>
                      <a:pt x="62" y="0"/>
                      <a:pt x="62" y="0"/>
                    </a:cubicBezTo>
                    <a:cubicBezTo>
                      <a:pt x="28" y="0"/>
                      <a:pt x="0" y="28"/>
                      <a:pt x="0" y="63"/>
                    </a:cubicBezTo>
                    <a:cubicBezTo>
                      <a:pt x="0" y="1111"/>
                      <a:pt x="0" y="1111"/>
                      <a:pt x="0" y="1111"/>
                    </a:cubicBezTo>
                    <a:cubicBezTo>
                      <a:pt x="0" y="1145"/>
                      <a:pt x="28" y="1173"/>
                      <a:pt x="62" y="1173"/>
                    </a:cubicBezTo>
                    <a:cubicBezTo>
                      <a:pt x="437" y="1173"/>
                      <a:pt x="437" y="1173"/>
                      <a:pt x="437" y="1173"/>
                    </a:cubicBezTo>
                    <a:cubicBezTo>
                      <a:pt x="433" y="1180"/>
                      <a:pt x="430" y="1186"/>
                      <a:pt x="430" y="1194"/>
                    </a:cubicBezTo>
                    <a:cubicBezTo>
                      <a:pt x="430" y="1264"/>
                      <a:pt x="486" y="1320"/>
                      <a:pt x="556" y="1320"/>
                    </a:cubicBezTo>
                    <a:cubicBezTo>
                      <a:pt x="637" y="1320"/>
                      <a:pt x="637" y="1320"/>
                      <a:pt x="637" y="1320"/>
                    </a:cubicBezTo>
                    <a:cubicBezTo>
                      <a:pt x="627" y="1336"/>
                      <a:pt x="616" y="1351"/>
                      <a:pt x="616" y="1370"/>
                    </a:cubicBezTo>
                    <a:cubicBezTo>
                      <a:pt x="616" y="1426"/>
                      <a:pt x="661" y="1471"/>
                      <a:pt x="717" y="1471"/>
                    </a:cubicBezTo>
                    <a:cubicBezTo>
                      <a:pt x="1884" y="1471"/>
                      <a:pt x="1884" y="1471"/>
                      <a:pt x="1884" y="1471"/>
                    </a:cubicBezTo>
                    <a:cubicBezTo>
                      <a:pt x="1940" y="1471"/>
                      <a:pt x="1985" y="1426"/>
                      <a:pt x="1985" y="1370"/>
                    </a:cubicBezTo>
                    <a:cubicBezTo>
                      <a:pt x="1985" y="1351"/>
                      <a:pt x="1974" y="1336"/>
                      <a:pt x="1964" y="1320"/>
                    </a:cubicBezTo>
                    <a:cubicBezTo>
                      <a:pt x="2045" y="1320"/>
                      <a:pt x="2045" y="1320"/>
                      <a:pt x="2045" y="1320"/>
                    </a:cubicBezTo>
                    <a:cubicBezTo>
                      <a:pt x="2115" y="1320"/>
                      <a:pt x="2171" y="1264"/>
                      <a:pt x="2171" y="1194"/>
                    </a:cubicBezTo>
                    <a:cubicBezTo>
                      <a:pt x="2171" y="1186"/>
                      <a:pt x="2168" y="1180"/>
                      <a:pt x="2164" y="1173"/>
                    </a:cubicBezTo>
                    <a:cubicBezTo>
                      <a:pt x="2539" y="1173"/>
                      <a:pt x="2539" y="1173"/>
                      <a:pt x="2539" y="1173"/>
                    </a:cubicBezTo>
                    <a:cubicBezTo>
                      <a:pt x="2573" y="1173"/>
                      <a:pt x="2601" y="1145"/>
                      <a:pt x="2601" y="1111"/>
                    </a:cubicBezTo>
                    <a:cubicBezTo>
                      <a:pt x="2601" y="63"/>
                      <a:pt x="2601" y="63"/>
                      <a:pt x="2601" y="63"/>
                    </a:cubicBezTo>
                    <a:cubicBezTo>
                      <a:pt x="2601" y="28"/>
                      <a:pt x="2573" y="0"/>
                      <a:pt x="2539"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674E"/>
                  </a:solidFill>
                </a:endParaRPr>
              </a:p>
            </p:txBody>
          </p:sp>
          <p:sp>
            <p:nvSpPr>
              <p:cNvPr id="71" name="Freeform 26"/>
              <p:cNvSpPr>
                <a:spLocks noEditPoints="1"/>
              </p:cNvSpPr>
              <p:nvPr/>
            </p:nvSpPr>
            <p:spPr bwMode="auto">
              <a:xfrm>
                <a:off x="4279900" y="1050925"/>
                <a:ext cx="514350" cy="563563"/>
              </a:xfrm>
              <a:custGeom>
                <a:avLst/>
                <a:gdLst>
                  <a:gd name="T0" fmla="*/ 3097 w 3536"/>
                  <a:gd name="T1" fmla="*/ 2892 h 3875"/>
                  <a:gd name="T2" fmla="*/ 3148 w 3536"/>
                  <a:gd name="T3" fmla="*/ 2716 h 3875"/>
                  <a:gd name="T4" fmla="*/ 2895 w 3536"/>
                  <a:gd name="T5" fmla="*/ 2391 h 3875"/>
                  <a:gd name="T6" fmla="*/ 2896 w 3536"/>
                  <a:gd name="T7" fmla="*/ 2389 h 3875"/>
                  <a:gd name="T8" fmla="*/ 2612 w 3536"/>
                  <a:gd name="T9" fmla="*/ 1299 h 3875"/>
                  <a:gd name="T10" fmla="*/ 2453 w 3536"/>
                  <a:gd name="T11" fmla="*/ 41 h 3875"/>
                  <a:gd name="T12" fmla="*/ 2443 w 3536"/>
                  <a:gd name="T13" fmla="*/ 12 h 3875"/>
                  <a:gd name="T14" fmla="*/ 2415 w 3536"/>
                  <a:gd name="T15" fmla="*/ 0 h 3875"/>
                  <a:gd name="T16" fmla="*/ 1121 w 3536"/>
                  <a:gd name="T17" fmla="*/ 0 h 3875"/>
                  <a:gd name="T18" fmla="*/ 1093 w 3536"/>
                  <a:gd name="T19" fmla="*/ 12 h 3875"/>
                  <a:gd name="T20" fmla="*/ 1084 w 3536"/>
                  <a:gd name="T21" fmla="*/ 41 h 3875"/>
                  <a:gd name="T22" fmla="*/ 924 w 3536"/>
                  <a:gd name="T23" fmla="*/ 1299 h 3875"/>
                  <a:gd name="T24" fmla="*/ 641 w 3536"/>
                  <a:gd name="T25" fmla="*/ 2389 h 3875"/>
                  <a:gd name="T26" fmla="*/ 641 w 3536"/>
                  <a:gd name="T27" fmla="*/ 2391 h 3875"/>
                  <a:gd name="T28" fmla="*/ 389 w 3536"/>
                  <a:gd name="T29" fmla="*/ 2716 h 3875"/>
                  <a:gd name="T30" fmla="*/ 439 w 3536"/>
                  <a:gd name="T31" fmla="*/ 2892 h 3875"/>
                  <a:gd name="T32" fmla="*/ 0 w 3536"/>
                  <a:gd name="T33" fmla="*/ 3382 h 3875"/>
                  <a:gd name="T34" fmla="*/ 493 w 3536"/>
                  <a:gd name="T35" fmla="*/ 3875 h 3875"/>
                  <a:gd name="T36" fmla="*/ 3043 w 3536"/>
                  <a:gd name="T37" fmla="*/ 3875 h 3875"/>
                  <a:gd name="T38" fmla="*/ 3536 w 3536"/>
                  <a:gd name="T39" fmla="*/ 3382 h 3875"/>
                  <a:gd name="T40" fmla="*/ 3097 w 3536"/>
                  <a:gd name="T41" fmla="*/ 2892 h 3875"/>
                  <a:gd name="T42" fmla="*/ 3043 w 3536"/>
                  <a:gd name="T43" fmla="*/ 3511 h 3875"/>
                  <a:gd name="T44" fmla="*/ 493 w 3536"/>
                  <a:gd name="T45" fmla="*/ 3511 h 3875"/>
                  <a:gd name="T46" fmla="*/ 365 w 3536"/>
                  <a:gd name="T47" fmla="*/ 3382 h 3875"/>
                  <a:gd name="T48" fmla="*/ 493 w 3536"/>
                  <a:gd name="T49" fmla="*/ 3253 h 3875"/>
                  <a:gd name="T50" fmla="*/ 3043 w 3536"/>
                  <a:gd name="T51" fmla="*/ 3253 h 3875"/>
                  <a:gd name="T52" fmla="*/ 3172 w 3536"/>
                  <a:gd name="T53" fmla="*/ 3382 h 3875"/>
                  <a:gd name="T54" fmla="*/ 3043 w 3536"/>
                  <a:gd name="T55" fmla="*/ 3511 h 3875"/>
                  <a:gd name="T56" fmla="*/ 638 w 3536"/>
                  <a:gd name="T57" fmla="*/ 2716 h 3875"/>
                  <a:gd name="T58" fmla="*/ 726 w 3536"/>
                  <a:gd name="T59" fmla="*/ 2628 h 3875"/>
                  <a:gd name="T60" fmla="*/ 2810 w 3536"/>
                  <a:gd name="T61" fmla="*/ 2628 h 3875"/>
                  <a:gd name="T62" fmla="*/ 2898 w 3536"/>
                  <a:gd name="T63" fmla="*/ 2716 h 3875"/>
                  <a:gd name="T64" fmla="*/ 2810 w 3536"/>
                  <a:gd name="T65" fmla="*/ 2804 h 3875"/>
                  <a:gd name="T66" fmla="*/ 726 w 3536"/>
                  <a:gd name="T67" fmla="*/ 2804 h 3875"/>
                  <a:gd name="T68" fmla="*/ 638 w 3536"/>
                  <a:gd name="T69" fmla="*/ 2716 h 3875"/>
                  <a:gd name="T70" fmla="*/ 1086 w 3536"/>
                  <a:gd name="T71" fmla="*/ 2038 h 3875"/>
                  <a:gd name="T72" fmla="*/ 1276 w 3536"/>
                  <a:gd name="T73" fmla="*/ 1453 h 3875"/>
                  <a:gd name="T74" fmla="*/ 1454 w 3536"/>
                  <a:gd name="T75" fmla="*/ 451 h 3875"/>
                  <a:gd name="T76" fmla="*/ 1517 w 3536"/>
                  <a:gd name="T77" fmla="*/ 391 h 3875"/>
                  <a:gd name="T78" fmla="*/ 1537 w 3536"/>
                  <a:gd name="T79" fmla="*/ 391 h 3875"/>
                  <a:gd name="T80" fmla="*/ 1599 w 3536"/>
                  <a:gd name="T81" fmla="*/ 444 h 3875"/>
                  <a:gd name="T82" fmla="*/ 1629 w 3536"/>
                  <a:gd name="T83" fmla="*/ 1456 h 3875"/>
                  <a:gd name="T84" fmla="*/ 1567 w 3536"/>
                  <a:gd name="T85" fmla="*/ 2060 h 3875"/>
                  <a:gd name="T86" fmla="*/ 1505 w 3536"/>
                  <a:gd name="T87" fmla="*/ 2118 h 3875"/>
                  <a:gd name="T88" fmla="*/ 1146 w 3536"/>
                  <a:gd name="T89" fmla="*/ 2118 h 3875"/>
                  <a:gd name="T90" fmla="*/ 1096 w 3536"/>
                  <a:gd name="T91" fmla="*/ 2093 h 3875"/>
                  <a:gd name="T92" fmla="*/ 1086 w 3536"/>
                  <a:gd name="T93" fmla="*/ 2038 h 3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536" h="3875">
                    <a:moveTo>
                      <a:pt x="3097" y="2892"/>
                    </a:moveTo>
                    <a:cubicBezTo>
                      <a:pt x="3129" y="2840"/>
                      <a:pt x="3148" y="2781"/>
                      <a:pt x="3148" y="2716"/>
                    </a:cubicBezTo>
                    <a:cubicBezTo>
                      <a:pt x="3148" y="2560"/>
                      <a:pt x="3040" y="2429"/>
                      <a:pt x="2895" y="2391"/>
                    </a:cubicBezTo>
                    <a:cubicBezTo>
                      <a:pt x="2896" y="2390"/>
                      <a:pt x="2896" y="2390"/>
                      <a:pt x="2896" y="2389"/>
                    </a:cubicBezTo>
                    <a:cubicBezTo>
                      <a:pt x="2896" y="2158"/>
                      <a:pt x="2822" y="1920"/>
                      <a:pt x="2612" y="1299"/>
                    </a:cubicBezTo>
                    <a:cubicBezTo>
                      <a:pt x="2406" y="689"/>
                      <a:pt x="2453" y="47"/>
                      <a:pt x="2453" y="41"/>
                    </a:cubicBezTo>
                    <a:cubicBezTo>
                      <a:pt x="2454" y="31"/>
                      <a:pt x="2450" y="20"/>
                      <a:pt x="2443" y="12"/>
                    </a:cubicBezTo>
                    <a:cubicBezTo>
                      <a:pt x="2436" y="5"/>
                      <a:pt x="2426" y="0"/>
                      <a:pt x="2415" y="0"/>
                    </a:cubicBezTo>
                    <a:cubicBezTo>
                      <a:pt x="1121" y="0"/>
                      <a:pt x="1121" y="0"/>
                      <a:pt x="1121" y="0"/>
                    </a:cubicBezTo>
                    <a:cubicBezTo>
                      <a:pt x="1111" y="0"/>
                      <a:pt x="1101" y="5"/>
                      <a:pt x="1093" y="12"/>
                    </a:cubicBezTo>
                    <a:cubicBezTo>
                      <a:pt x="1086" y="20"/>
                      <a:pt x="1083" y="31"/>
                      <a:pt x="1084" y="41"/>
                    </a:cubicBezTo>
                    <a:cubicBezTo>
                      <a:pt x="1084" y="47"/>
                      <a:pt x="1131" y="690"/>
                      <a:pt x="924" y="1299"/>
                    </a:cubicBezTo>
                    <a:cubicBezTo>
                      <a:pt x="714" y="1920"/>
                      <a:pt x="641" y="2158"/>
                      <a:pt x="641" y="2389"/>
                    </a:cubicBezTo>
                    <a:cubicBezTo>
                      <a:pt x="641" y="2390"/>
                      <a:pt x="641" y="2390"/>
                      <a:pt x="641" y="2391"/>
                    </a:cubicBezTo>
                    <a:cubicBezTo>
                      <a:pt x="496" y="2429"/>
                      <a:pt x="389" y="2560"/>
                      <a:pt x="389" y="2716"/>
                    </a:cubicBezTo>
                    <a:cubicBezTo>
                      <a:pt x="389" y="2781"/>
                      <a:pt x="408" y="2840"/>
                      <a:pt x="439" y="2892"/>
                    </a:cubicBezTo>
                    <a:cubicBezTo>
                      <a:pt x="192" y="2919"/>
                      <a:pt x="0" y="3128"/>
                      <a:pt x="0" y="3382"/>
                    </a:cubicBezTo>
                    <a:cubicBezTo>
                      <a:pt x="0" y="3654"/>
                      <a:pt x="221" y="3875"/>
                      <a:pt x="493" y="3875"/>
                    </a:cubicBezTo>
                    <a:cubicBezTo>
                      <a:pt x="3043" y="3875"/>
                      <a:pt x="3043" y="3875"/>
                      <a:pt x="3043" y="3875"/>
                    </a:cubicBezTo>
                    <a:cubicBezTo>
                      <a:pt x="3315" y="3875"/>
                      <a:pt x="3536" y="3654"/>
                      <a:pt x="3536" y="3382"/>
                    </a:cubicBezTo>
                    <a:cubicBezTo>
                      <a:pt x="3536" y="3128"/>
                      <a:pt x="3344" y="2919"/>
                      <a:pt x="3097" y="2892"/>
                    </a:cubicBezTo>
                    <a:close/>
                    <a:moveTo>
                      <a:pt x="3043" y="3511"/>
                    </a:moveTo>
                    <a:cubicBezTo>
                      <a:pt x="493" y="3511"/>
                      <a:pt x="493" y="3511"/>
                      <a:pt x="493" y="3511"/>
                    </a:cubicBezTo>
                    <a:cubicBezTo>
                      <a:pt x="423" y="3511"/>
                      <a:pt x="365" y="3453"/>
                      <a:pt x="365" y="3382"/>
                    </a:cubicBezTo>
                    <a:cubicBezTo>
                      <a:pt x="365" y="3311"/>
                      <a:pt x="423" y="3253"/>
                      <a:pt x="493" y="3253"/>
                    </a:cubicBezTo>
                    <a:cubicBezTo>
                      <a:pt x="3043" y="3253"/>
                      <a:pt x="3043" y="3253"/>
                      <a:pt x="3043" y="3253"/>
                    </a:cubicBezTo>
                    <a:cubicBezTo>
                      <a:pt x="3114" y="3253"/>
                      <a:pt x="3172" y="3311"/>
                      <a:pt x="3172" y="3382"/>
                    </a:cubicBezTo>
                    <a:cubicBezTo>
                      <a:pt x="3172" y="3453"/>
                      <a:pt x="3114" y="3511"/>
                      <a:pt x="3043" y="3511"/>
                    </a:cubicBezTo>
                    <a:close/>
                    <a:moveTo>
                      <a:pt x="638" y="2716"/>
                    </a:moveTo>
                    <a:cubicBezTo>
                      <a:pt x="638" y="2668"/>
                      <a:pt x="678" y="2628"/>
                      <a:pt x="726" y="2628"/>
                    </a:cubicBezTo>
                    <a:cubicBezTo>
                      <a:pt x="2810" y="2628"/>
                      <a:pt x="2810" y="2628"/>
                      <a:pt x="2810" y="2628"/>
                    </a:cubicBezTo>
                    <a:cubicBezTo>
                      <a:pt x="2859" y="2628"/>
                      <a:pt x="2898" y="2668"/>
                      <a:pt x="2898" y="2716"/>
                    </a:cubicBezTo>
                    <a:cubicBezTo>
                      <a:pt x="2898" y="2765"/>
                      <a:pt x="2859" y="2804"/>
                      <a:pt x="2810" y="2804"/>
                    </a:cubicBezTo>
                    <a:cubicBezTo>
                      <a:pt x="726" y="2804"/>
                      <a:pt x="726" y="2804"/>
                      <a:pt x="726" y="2804"/>
                    </a:cubicBezTo>
                    <a:cubicBezTo>
                      <a:pt x="678" y="2804"/>
                      <a:pt x="638" y="2765"/>
                      <a:pt x="638" y="2716"/>
                    </a:cubicBezTo>
                    <a:close/>
                    <a:moveTo>
                      <a:pt x="1086" y="2038"/>
                    </a:moveTo>
                    <a:cubicBezTo>
                      <a:pt x="1123" y="1911"/>
                      <a:pt x="1178" y="1741"/>
                      <a:pt x="1276" y="1453"/>
                    </a:cubicBezTo>
                    <a:cubicBezTo>
                      <a:pt x="1402" y="1080"/>
                      <a:pt x="1443" y="702"/>
                      <a:pt x="1454" y="451"/>
                    </a:cubicBezTo>
                    <a:cubicBezTo>
                      <a:pt x="1456" y="417"/>
                      <a:pt x="1483" y="391"/>
                      <a:pt x="1517" y="391"/>
                    </a:cubicBezTo>
                    <a:cubicBezTo>
                      <a:pt x="1537" y="391"/>
                      <a:pt x="1537" y="391"/>
                      <a:pt x="1537" y="391"/>
                    </a:cubicBezTo>
                    <a:cubicBezTo>
                      <a:pt x="1568" y="391"/>
                      <a:pt x="1594" y="414"/>
                      <a:pt x="1599" y="444"/>
                    </a:cubicBezTo>
                    <a:cubicBezTo>
                      <a:pt x="1655" y="804"/>
                      <a:pt x="1666" y="1144"/>
                      <a:pt x="1629" y="1456"/>
                    </a:cubicBezTo>
                    <a:cubicBezTo>
                      <a:pt x="1600" y="1712"/>
                      <a:pt x="1579" y="1913"/>
                      <a:pt x="1567" y="2060"/>
                    </a:cubicBezTo>
                    <a:cubicBezTo>
                      <a:pt x="1565" y="2093"/>
                      <a:pt x="1538" y="2118"/>
                      <a:pt x="1505" y="2118"/>
                    </a:cubicBezTo>
                    <a:cubicBezTo>
                      <a:pt x="1146" y="2118"/>
                      <a:pt x="1146" y="2118"/>
                      <a:pt x="1146" y="2118"/>
                    </a:cubicBezTo>
                    <a:cubicBezTo>
                      <a:pt x="1126" y="2118"/>
                      <a:pt x="1108" y="2109"/>
                      <a:pt x="1096" y="2093"/>
                    </a:cubicBezTo>
                    <a:cubicBezTo>
                      <a:pt x="1084" y="2078"/>
                      <a:pt x="1081" y="2057"/>
                      <a:pt x="1086" y="20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674E"/>
                  </a:solidFill>
                </a:endParaRPr>
              </a:p>
            </p:txBody>
          </p:sp>
        </p:grpSp>
        <p:grpSp>
          <p:nvGrpSpPr>
            <p:cNvPr id="62" name="Group 61"/>
            <p:cNvGrpSpPr>
              <a:grpSpLocks noChangeAspect="1"/>
            </p:cNvGrpSpPr>
            <p:nvPr/>
          </p:nvGrpSpPr>
          <p:grpSpPr>
            <a:xfrm>
              <a:off x="9745274" y="3713325"/>
              <a:ext cx="580698" cy="615501"/>
              <a:chOff x="5422900" y="1450975"/>
              <a:chExt cx="503238" cy="533400"/>
            </a:xfrm>
            <a:solidFill>
              <a:schemeClr val="accent6"/>
            </a:solidFill>
          </p:grpSpPr>
          <p:sp>
            <p:nvSpPr>
              <p:cNvPr id="67" name="Freeform 27"/>
              <p:cNvSpPr>
                <a:spLocks noEditPoints="1"/>
              </p:cNvSpPr>
              <p:nvPr/>
            </p:nvSpPr>
            <p:spPr bwMode="auto">
              <a:xfrm>
                <a:off x="5422900" y="1555750"/>
                <a:ext cx="347663" cy="428625"/>
              </a:xfrm>
              <a:custGeom>
                <a:avLst/>
                <a:gdLst>
                  <a:gd name="T0" fmla="*/ 2007 w 2394"/>
                  <a:gd name="T1" fmla="*/ 0 h 2955"/>
                  <a:gd name="T2" fmla="*/ 387 w 2394"/>
                  <a:gd name="T3" fmla="*/ 0 h 2955"/>
                  <a:gd name="T4" fmla="*/ 0 w 2394"/>
                  <a:gd name="T5" fmla="*/ 387 h 2955"/>
                  <a:gd name="T6" fmla="*/ 1 w 2394"/>
                  <a:gd name="T7" fmla="*/ 2568 h 2955"/>
                  <a:gd name="T8" fmla="*/ 388 w 2394"/>
                  <a:gd name="T9" fmla="*/ 2955 h 2955"/>
                  <a:gd name="T10" fmla="*/ 2007 w 2394"/>
                  <a:gd name="T11" fmla="*/ 2955 h 2955"/>
                  <a:gd name="T12" fmla="*/ 2394 w 2394"/>
                  <a:gd name="T13" fmla="*/ 2568 h 2955"/>
                  <a:gd name="T14" fmla="*/ 2394 w 2394"/>
                  <a:gd name="T15" fmla="*/ 387 h 2955"/>
                  <a:gd name="T16" fmla="*/ 2007 w 2394"/>
                  <a:gd name="T17" fmla="*/ 0 h 2955"/>
                  <a:gd name="T18" fmla="*/ 277 w 2394"/>
                  <a:gd name="T19" fmla="*/ 387 h 2955"/>
                  <a:gd name="T20" fmla="*/ 387 w 2394"/>
                  <a:gd name="T21" fmla="*/ 277 h 2955"/>
                  <a:gd name="T22" fmla="*/ 2007 w 2394"/>
                  <a:gd name="T23" fmla="*/ 276 h 2955"/>
                  <a:gd name="T24" fmla="*/ 2117 w 2394"/>
                  <a:gd name="T25" fmla="*/ 387 h 2955"/>
                  <a:gd name="T26" fmla="*/ 2118 w 2394"/>
                  <a:gd name="T27" fmla="*/ 2568 h 2955"/>
                  <a:gd name="T28" fmla="*/ 2118 w 2394"/>
                  <a:gd name="T29" fmla="*/ 2568 h 2955"/>
                  <a:gd name="T30" fmla="*/ 2118 w 2394"/>
                  <a:gd name="T31" fmla="*/ 2568 h 2955"/>
                  <a:gd name="T32" fmla="*/ 2007 w 2394"/>
                  <a:gd name="T33" fmla="*/ 2678 h 2955"/>
                  <a:gd name="T34" fmla="*/ 388 w 2394"/>
                  <a:gd name="T35" fmla="*/ 2679 h 2955"/>
                  <a:gd name="T36" fmla="*/ 277 w 2394"/>
                  <a:gd name="T37" fmla="*/ 2568 h 2955"/>
                  <a:gd name="T38" fmla="*/ 277 w 2394"/>
                  <a:gd name="T39" fmla="*/ 387 h 2955"/>
                  <a:gd name="T40" fmla="*/ 277 w 2394"/>
                  <a:gd name="T41" fmla="*/ 387 h 29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94" h="2955">
                    <a:moveTo>
                      <a:pt x="2007" y="0"/>
                    </a:moveTo>
                    <a:cubicBezTo>
                      <a:pt x="387" y="0"/>
                      <a:pt x="387" y="0"/>
                      <a:pt x="387" y="0"/>
                    </a:cubicBezTo>
                    <a:cubicBezTo>
                      <a:pt x="174" y="0"/>
                      <a:pt x="0" y="174"/>
                      <a:pt x="0" y="387"/>
                    </a:cubicBezTo>
                    <a:cubicBezTo>
                      <a:pt x="1" y="2568"/>
                      <a:pt x="1" y="2568"/>
                      <a:pt x="1" y="2568"/>
                    </a:cubicBezTo>
                    <a:cubicBezTo>
                      <a:pt x="1" y="2782"/>
                      <a:pt x="174" y="2955"/>
                      <a:pt x="388" y="2955"/>
                    </a:cubicBezTo>
                    <a:cubicBezTo>
                      <a:pt x="2007" y="2955"/>
                      <a:pt x="2007" y="2955"/>
                      <a:pt x="2007" y="2955"/>
                    </a:cubicBezTo>
                    <a:cubicBezTo>
                      <a:pt x="2221" y="2955"/>
                      <a:pt x="2394" y="2781"/>
                      <a:pt x="2394" y="2568"/>
                    </a:cubicBezTo>
                    <a:cubicBezTo>
                      <a:pt x="2394" y="387"/>
                      <a:pt x="2394" y="387"/>
                      <a:pt x="2394" y="387"/>
                    </a:cubicBezTo>
                    <a:cubicBezTo>
                      <a:pt x="2394" y="173"/>
                      <a:pt x="2220" y="0"/>
                      <a:pt x="2007" y="0"/>
                    </a:cubicBezTo>
                    <a:close/>
                    <a:moveTo>
                      <a:pt x="277" y="387"/>
                    </a:moveTo>
                    <a:cubicBezTo>
                      <a:pt x="276" y="326"/>
                      <a:pt x="326" y="277"/>
                      <a:pt x="387" y="277"/>
                    </a:cubicBezTo>
                    <a:cubicBezTo>
                      <a:pt x="2007" y="276"/>
                      <a:pt x="2007" y="276"/>
                      <a:pt x="2007" y="276"/>
                    </a:cubicBezTo>
                    <a:cubicBezTo>
                      <a:pt x="2068" y="276"/>
                      <a:pt x="2117" y="326"/>
                      <a:pt x="2117" y="387"/>
                    </a:cubicBezTo>
                    <a:cubicBezTo>
                      <a:pt x="2118" y="2568"/>
                      <a:pt x="2118" y="2568"/>
                      <a:pt x="2118" y="2568"/>
                    </a:cubicBezTo>
                    <a:cubicBezTo>
                      <a:pt x="2118" y="2568"/>
                      <a:pt x="2118" y="2568"/>
                      <a:pt x="2118" y="2568"/>
                    </a:cubicBezTo>
                    <a:cubicBezTo>
                      <a:pt x="2118" y="2568"/>
                      <a:pt x="2118" y="2568"/>
                      <a:pt x="2118" y="2568"/>
                    </a:cubicBezTo>
                    <a:cubicBezTo>
                      <a:pt x="2118" y="2629"/>
                      <a:pt x="2068" y="2678"/>
                      <a:pt x="2007" y="2678"/>
                    </a:cubicBezTo>
                    <a:cubicBezTo>
                      <a:pt x="388" y="2679"/>
                      <a:pt x="388" y="2679"/>
                      <a:pt x="388" y="2679"/>
                    </a:cubicBezTo>
                    <a:cubicBezTo>
                      <a:pt x="327" y="2679"/>
                      <a:pt x="277" y="2629"/>
                      <a:pt x="277" y="2568"/>
                    </a:cubicBezTo>
                    <a:cubicBezTo>
                      <a:pt x="277" y="387"/>
                      <a:pt x="277" y="387"/>
                      <a:pt x="277" y="387"/>
                    </a:cubicBezTo>
                    <a:cubicBezTo>
                      <a:pt x="277" y="387"/>
                      <a:pt x="277" y="387"/>
                      <a:pt x="277" y="38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674E"/>
                  </a:solidFill>
                </a:endParaRPr>
              </a:p>
            </p:txBody>
          </p:sp>
          <p:sp>
            <p:nvSpPr>
              <p:cNvPr id="68" name="Freeform 28"/>
              <p:cNvSpPr>
                <a:spLocks/>
              </p:cNvSpPr>
              <p:nvPr/>
            </p:nvSpPr>
            <p:spPr bwMode="auto">
              <a:xfrm>
                <a:off x="5516563" y="1679575"/>
                <a:ext cx="160338" cy="182563"/>
              </a:xfrm>
              <a:custGeom>
                <a:avLst/>
                <a:gdLst>
                  <a:gd name="T0" fmla="*/ 1016 w 1100"/>
                  <a:gd name="T1" fmla="*/ 881 h 1255"/>
                  <a:gd name="T2" fmla="*/ 1100 w 1100"/>
                  <a:gd name="T3" fmla="*/ 673 h 1255"/>
                  <a:gd name="T4" fmla="*/ 994 w 1100"/>
                  <a:gd name="T5" fmla="*/ 400 h 1255"/>
                  <a:gd name="T6" fmla="*/ 573 w 1100"/>
                  <a:gd name="T7" fmla="*/ 8 h 1255"/>
                  <a:gd name="T8" fmla="*/ 551 w 1100"/>
                  <a:gd name="T9" fmla="*/ 0 h 1255"/>
                  <a:gd name="T10" fmla="*/ 529 w 1100"/>
                  <a:gd name="T11" fmla="*/ 8 h 1255"/>
                  <a:gd name="T12" fmla="*/ 107 w 1100"/>
                  <a:gd name="T13" fmla="*/ 400 h 1255"/>
                  <a:gd name="T14" fmla="*/ 0 w 1100"/>
                  <a:gd name="T15" fmla="*/ 673 h 1255"/>
                  <a:gd name="T16" fmla="*/ 84 w 1100"/>
                  <a:gd name="T17" fmla="*/ 881 h 1255"/>
                  <a:gd name="T18" fmla="*/ 308 w 1100"/>
                  <a:gd name="T19" fmla="*/ 971 h 1255"/>
                  <a:gd name="T20" fmla="*/ 418 w 1100"/>
                  <a:gd name="T21" fmla="*/ 929 h 1255"/>
                  <a:gd name="T22" fmla="*/ 200 w 1100"/>
                  <a:gd name="T23" fmla="*/ 1199 h 1255"/>
                  <a:gd name="T24" fmla="*/ 185 w 1100"/>
                  <a:gd name="T25" fmla="*/ 1233 h 1255"/>
                  <a:gd name="T26" fmla="*/ 214 w 1100"/>
                  <a:gd name="T27" fmla="*/ 1255 h 1255"/>
                  <a:gd name="T28" fmla="*/ 887 w 1100"/>
                  <a:gd name="T29" fmla="*/ 1255 h 1255"/>
                  <a:gd name="T30" fmla="*/ 915 w 1100"/>
                  <a:gd name="T31" fmla="*/ 1232 h 1255"/>
                  <a:gd name="T32" fmla="*/ 901 w 1100"/>
                  <a:gd name="T33" fmla="*/ 1199 h 1255"/>
                  <a:gd name="T34" fmla="*/ 683 w 1100"/>
                  <a:gd name="T35" fmla="*/ 929 h 1255"/>
                  <a:gd name="T36" fmla="*/ 792 w 1100"/>
                  <a:gd name="T37" fmla="*/ 971 h 1255"/>
                  <a:gd name="T38" fmla="*/ 1016 w 1100"/>
                  <a:gd name="T39" fmla="*/ 881 h 1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00" h="1255">
                    <a:moveTo>
                      <a:pt x="1016" y="881"/>
                    </a:moveTo>
                    <a:cubicBezTo>
                      <a:pt x="1070" y="826"/>
                      <a:pt x="1100" y="752"/>
                      <a:pt x="1100" y="673"/>
                    </a:cubicBezTo>
                    <a:cubicBezTo>
                      <a:pt x="1100" y="584"/>
                      <a:pt x="1066" y="497"/>
                      <a:pt x="994" y="400"/>
                    </a:cubicBezTo>
                    <a:cubicBezTo>
                      <a:pt x="910" y="286"/>
                      <a:pt x="772" y="157"/>
                      <a:pt x="573" y="8"/>
                    </a:cubicBezTo>
                    <a:cubicBezTo>
                      <a:pt x="567" y="3"/>
                      <a:pt x="559" y="0"/>
                      <a:pt x="551" y="0"/>
                    </a:cubicBezTo>
                    <a:cubicBezTo>
                      <a:pt x="543" y="0"/>
                      <a:pt x="536" y="3"/>
                      <a:pt x="529" y="8"/>
                    </a:cubicBezTo>
                    <a:cubicBezTo>
                      <a:pt x="330" y="158"/>
                      <a:pt x="192" y="286"/>
                      <a:pt x="107" y="400"/>
                    </a:cubicBezTo>
                    <a:cubicBezTo>
                      <a:pt x="34" y="498"/>
                      <a:pt x="0" y="585"/>
                      <a:pt x="0" y="673"/>
                    </a:cubicBezTo>
                    <a:cubicBezTo>
                      <a:pt x="0" y="752"/>
                      <a:pt x="30" y="826"/>
                      <a:pt x="84" y="881"/>
                    </a:cubicBezTo>
                    <a:cubicBezTo>
                      <a:pt x="141" y="939"/>
                      <a:pt x="220" y="971"/>
                      <a:pt x="308" y="971"/>
                    </a:cubicBezTo>
                    <a:cubicBezTo>
                      <a:pt x="342" y="971"/>
                      <a:pt x="380" y="954"/>
                      <a:pt x="418" y="929"/>
                    </a:cubicBezTo>
                    <a:cubicBezTo>
                      <a:pt x="376" y="1054"/>
                      <a:pt x="303" y="1145"/>
                      <a:pt x="200" y="1199"/>
                    </a:cubicBezTo>
                    <a:cubicBezTo>
                      <a:pt x="188" y="1205"/>
                      <a:pt x="182" y="1219"/>
                      <a:pt x="185" y="1233"/>
                    </a:cubicBezTo>
                    <a:cubicBezTo>
                      <a:pt x="188" y="1246"/>
                      <a:pt x="200" y="1255"/>
                      <a:pt x="214" y="1255"/>
                    </a:cubicBezTo>
                    <a:cubicBezTo>
                      <a:pt x="887" y="1255"/>
                      <a:pt x="887" y="1255"/>
                      <a:pt x="887" y="1255"/>
                    </a:cubicBezTo>
                    <a:cubicBezTo>
                      <a:pt x="900" y="1255"/>
                      <a:pt x="912" y="1246"/>
                      <a:pt x="915" y="1232"/>
                    </a:cubicBezTo>
                    <a:cubicBezTo>
                      <a:pt x="919" y="1219"/>
                      <a:pt x="913" y="1205"/>
                      <a:pt x="901" y="1199"/>
                    </a:cubicBezTo>
                    <a:cubicBezTo>
                      <a:pt x="798" y="1145"/>
                      <a:pt x="725" y="1054"/>
                      <a:pt x="683" y="929"/>
                    </a:cubicBezTo>
                    <a:cubicBezTo>
                      <a:pt x="720" y="954"/>
                      <a:pt x="758" y="971"/>
                      <a:pt x="792" y="971"/>
                    </a:cubicBezTo>
                    <a:cubicBezTo>
                      <a:pt x="880" y="971"/>
                      <a:pt x="960" y="939"/>
                      <a:pt x="1016" y="88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674E"/>
                  </a:solidFill>
                </a:endParaRPr>
              </a:p>
            </p:txBody>
          </p:sp>
          <p:sp>
            <p:nvSpPr>
              <p:cNvPr id="69" name="Freeform 29"/>
              <p:cNvSpPr>
                <a:spLocks/>
              </p:cNvSpPr>
              <p:nvPr/>
            </p:nvSpPr>
            <p:spPr bwMode="auto">
              <a:xfrm>
                <a:off x="5576888" y="1450975"/>
                <a:ext cx="349250" cy="461963"/>
              </a:xfrm>
              <a:custGeom>
                <a:avLst/>
                <a:gdLst>
                  <a:gd name="T0" fmla="*/ 2103 w 2402"/>
                  <a:gd name="T1" fmla="*/ 656 h 3175"/>
                  <a:gd name="T2" fmla="*/ 590 w 2402"/>
                  <a:gd name="T3" fmla="*/ 76 h 3175"/>
                  <a:gd name="T4" fmla="*/ 90 w 2402"/>
                  <a:gd name="T5" fmla="*/ 299 h 3175"/>
                  <a:gd name="T6" fmla="*/ 0 w 2402"/>
                  <a:gd name="T7" fmla="*/ 536 h 3175"/>
                  <a:gd name="T8" fmla="*/ 1171 w 2402"/>
                  <a:gd name="T9" fmla="*/ 536 h 3175"/>
                  <a:gd name="T10" fmla="*/ 1558 w 2402"/>
                  <a:gd name="T11" fmla="*/ 922 h 3175"/>
                  <a:gd name="T12" fmla="*/ 1559 w 2402"/>
                  <a:gd name="T13" fmla="*/ 3103 h 3175"/>
                  <a:gd name="T14" fmla="*/ 1552 w 2402"/>
                  <a:gd name="T15" fmla="*/ 3175 h 3175"/>
                  <a:gd name="T16" fmla="*/ 2326 w 2402"/>
                  <a:gd name="T17" fmla="*/ 1156 h 3175"/>
                  <a:gd name="T18" fmla="*/ 2103 w 2402"/>
                  <a:gd name="T19" fmla="*/ 656 h 3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2" h="3175">
                    <a:moveTo>
                      <a:pt x="2103" y="656"/>
                    </a:moveTo>
                    <a:cubicBezTo>
                      <a:pt x="590" y="76"/>
                      <a:pt x="590" y="76"/>
                      <a:pt x="590" y="76"/>
                    </a:cubicBezTo>
                    <a:cubicBezTo>
                      <a:pt x="391" y="0"/>
                      <a:pt x="167" y="100"/>
                      <a:pt x="90" y="299"/>
                    </a:cubicBezTo>
                    <a:cubicBezTo>
                      <a:pt x="0" y="536"/>
                      <a:pt x="0" y="536"/>
                      <a:pt x="0" y="536"/>
                    </a:cubicBezTo>
                    <a:cubicBezTo>
                      <a:pt x="1171" y="536"/>
                      <a:pt x="1171" y="536"/>
                      <a:pt x="1171" y="536"/>
                    </a:cubicBezTo>
                    <a:cubicBezTo>
                      <a:pt x="1385" y="535"/>
                      <a:pt x="1558" y="709"/>
                      <a:pt x="1558" y="922"/>
                    </a:cubicBezTo>
                    <a:cubicBezTo>
                      <a:pt x="1559" y="3103"/>
                      <a:pt x="1559" y="3103"/>
                      <a:pt x="1559" y="3103"/>
                    </a:cubicBezTo>
                    <a:cubicBezTo>
                      <a:pt x="1559" y="3128"/>
                      <a:pt x="1556" y="3152"/>
                      <a:pt x="1552" y="3175"/>
                    </a:cubicBezTo>
                    <a:cubicBezTo>
                      <a:pt x="2326" y="1156"/>
                      <a:pt x="2326" y="1156"/>
                      <a:pt x="2326" y="1156"/>
                    </a:cubicBezTo>
                    <a:cubicBezTo>
                      <a:pt x="2402" y="957"/>
                      <a:pt x="2302" y="732"/>
                      <a:pt x="2103" y="65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674E"/>
                  </a:solidFill>
                </a:endParaRPr>
              </a:p>
            </p:txBody>
          </p:sp>
        </p:grpSp>
        <p:sp>
          <p:nvSpPr>
            <p:cNvPr id="63" name="Freeform 30"/>
            <p:cNvSpPr>
              <a:spLocks noChangeAspect="1" noEditPoints="1"/>
            </p:cNvSpPr>
            <p:nvPr/>
          </p:nvSpPr>
          <p:spPr bwMode="auto">
            <a:xfrm>
              <a:off x="9092732" y="5336037"/>
              <a:ext cx="528947" cy="416746"/>
            </a:xfrm>
            <a:custGeom>
              <a:avLst/>
              <a:gdLst>
                <a:gd name="T0" fmla="*/ 3857 w 4320"/>
                <a:gd name="T1" fmla="*/ 1184 h 3410"/>
                <a:gd name="T2" fmla="*/ 3792 w 4320"/>
                <a:gd name="T3" fmla="*/ 1519 h 3410"/>
                <a:gd name="T4" fmla="*/ 3530 w 4320"/>
                <a:gd name="T5" fmla="*/ 1034 h 3410"/>
                <a:gd name="T6" fmla="*/ 2907 w 4320"/>
                <a:gd name="T7" fmla="*/ 969 h 3410"/>
                <a:gd name="T8" fmla="*/ 2908 w 4320"/>
                <a:gd name="T9" fmla="*/ 538 h 3410"/>
                <a:gd name="T10" fmla="*/ 2434 w 4320"/>
                <a:gd name="T11" fmla="*/ 486 h 3410"/>
                <a:gd name="T12" fmla="*/ 2425 w 4320"/>
                <a:gd name="T13" fmla="*/ 474 h 3410"/>
                <a:gd name="T14" fmla="*/ 2374 w 4320"/>
                <a:gd name="T15" fmla="*/ 0 h 3410"/>
                <a:gd name="T16" fmla="*/ 1899 w 4320"/>
                <a:gd name="T17" fmla="*/ 52 h 3410"/>
                <a:gd name="T18" fmla="*/ 1902 w 4320"/>
                <a:gd name="T19" fmla="*/ 489 h 3410"/>
                <a:gd name="T20" fmla="*/ 1468 w 4320"/>
                <a:gd name="T21" fmla="*/ 486 h 3410"/>
                <a:gd name="T22" fmla="*/ 1417 w 4320"/>
                <a:gd name="T23" fmla="*/ 960 h 3410"/>
                <a:gd name="T24" fmla="*/ 853 w 4320"/>
                <a:gd name="T25" fmla="*/ 969 h 3410"/>
                <a:gd name="T26" fmla="*/ 788 w 4320"/>
                <a:gd name="T27" fmla="*/ 1519 h 3410"/>
                <a:gd name="T28" fmla="*/ 528 w 4320"/>
                <a:gd name="T29" fmla="*/ 1237 h 3410"/>
                <a:gd name="T30" fmla="*/ 66 w 4320"/>
                <a:gd name="T31" fmla="*/ 1171 h 3410"/>
                <a:gd name="T32" fmla="*/ 0 w 4320"/>
                <a:gd name="T33" fmla="*/ 2148 h 3410"/>
                <a:gd name="T34" fmla="*/ 392 w 4320"/>
                <a:gd name="T35" fmla="*/ 2213 h 3410"/>
                <a:gd name="T36" fmla="*/ 458 w 4320"/>
                <a:gd name="T37" fmla="*/ 2676 h 3410"/>
                <a:gd name="T38" fmla="*/ 788 w 4320"/>
                <a:gd name="T39" fmla="*/ 2894 h 3410"/>
                <a:gd name="T40" fmla="*/ 417 w 4320"/>
                <a:gd name="T41" fmla="*/ 2959 h 3410"/>
                <a:gd name="T42" fmla="*/ 482 w 4320"/>
                <a:gd name="T43" fmla="*/ 3410 h 3410"/>
                <a:gd name="T44" fmla="*/ 933 w 4320"/>
                <a:gd name="T45" fmla="*/ 3345 h 3410"/>
                <a:gd name="T46" fmla="*/ 1182 w 4320"/>
                <a:gd name="T47" fmla="*/ 3034 h 3410"/>
                <a:gd name="T48" fmla="*/ 1234 w 4320"/>
                <a:gd name="T49" fmla="*/ 3410 h 3410"/>
                <a:gd name="T50" fmla="*/ 1708 w 4320"/>
                <a:gd name="T51" fmla="*/ 3359 h 3410"/>
                <a:gd name="T52" fmla="*/ 1656 w 4320"/>
                <a:gd name="T53" fmla="*/ 2884 h 3410"/>
                <a:gd name="T54" fmla="*/ 1316 w 4320"/>
                <a:gd name="T55" fmla="*/ 2676 h 3410"/>
                <a:gd name="T56" fmla="*/ 3002 w 4320"/>
                <a:gd name="T57" fmla="*/ 2884 h 3410"/>
                <a:gd name="T58" fmla="*/ 2582 w 4320"/>
                <a:gd name="T59" fmla="*/ 2936 h 3410"/>
                <a:gd name="T60" fmla="*/ 2634 w 4320"/>
                <a:gd name="T61" fmla="*/ 3410 h 3410"/>
                <a:gd name="T62" fmla="*/ 3108 w 4320"/>
                <a:gd name="T63" fmla="*/ 3359 h 3410"/>
                <a:gd name="T64" fmla="*/ 3388 w 4320"/>
                <a:gd name="T65" fmla="*/ 3034 h 3410"/>
                <a:gd name="T66" fmla="*/ 3453 w 4320"/>
                <a:gd name="T67" fmla="*/ 3410 h 3410"/>
                <a:gd name="T68" fmla="*/ 3904 w 4320"/>
                <a:gd name="T69" fmla="*/ 3345 h 3410"/>
                <a:gd name="T70" fmla="*/ 3839 w 4320"/>
                <a:gd name="T71" fmla="*/ 2894 h 3410"/>
                <a:gd name="T72" fmla="*/ 3530 w 4320"/>
                <a:gd name="T73" fmla="*/ 2676 h 3410"/>
                <a:gd name="T74" fmla="*/ 3928 w 4320"/>
                <a:gd name="T75" fmla="*/ 2610 h 3410"/>
                <a:gd name="T76" fmla="*/ 4255 w 4320"/>
                <a:gd name="T77" fmla="*/ 2213 h 3410"/>
                <a:gd name="T78" fmla="*/ 4320 w 4320"/>
                <a:gd name="T79" fmla="*/ 1249 h 3410"/>
                <a:gd name="T80" fmla="*/ 1618 w 4320"/>
                <a:gd name="T81" fmla="*/ 1943 h 3410"/>
                <a:gd name="T82" fmla="*/ 1297 w 4320"/>
                <a:gd name="T83" fmla="*/ 2008 h 3410"/>
                <a:gd name="T84" fmla="*/ 1232 w 4320"/>
                <a:gd name="T85" fmla="*/ 1688 h 3410"/>
                <a:gd name="T86" fmla="*/ 1552 w 4320"/>
                <a:gd name="T87" fmla="*/ 1622 h 3410"/>
                <a:gd name="T88" fmla="*/ 1618 w 4320"/>
                <a:gd name="T89" fmla="*/ 1943 h 3410"/>
                <a:gd name="T90" fmla="*/ 2744 w 4320"/>
                <a:gd name="T91" fmla="*/ 2008 h 3410"/>
                <a:gd name="T92" fmla="*/ 2679 w 4320"/>
                <a:gd name="T93" fmla="*/ 1688 h 3410"/>
                <a:gd name="T94" fmla="*/ 2999 w 4320"/>
                <a:gd name="T95" fmla="*/ 1623 h 3410"/>
                <a:gd name="T96" fmla="*/ 3065 w 4320"/>
                <a:gd name="T97" fmla="*/ 1943 h 3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320" h="3410">
                  <a:moveTo>
                    <a:pt x="4255" y="1184"/>
                  </a:moveTo>
                  <a:cubicBezTo>
                    <a:pt x="3857" y="1184"/>
                    <a:pt x="3857" y="1184"/>
                    <a:pt x="3857" y="1184"/>
                  </a:cubicBezTo>
                  <a:cubicBezTo>
                    <a:pt x="3821" y="1184"/>
                    <a:pt x="3792" y="1213"/>
                    <a:pt x="3792" y="1249"/>
                  </a:cubicBezTo>
                  <a:cubicBezTo>
                    <a:pt x="3792" y="1519"/>
                    <a:pt x="3792" y="1519"/>
                    <a:pt x="3792" y="1519"/>
                  </a:cubicBezTo>
                  <a:cubicBezTo>
                    <a:pt x="3530" y="1519"/>
                    <a:pt x="3530" y="1519"/>
                    <a:pt x="3530" y="1519"/>
                  </a:cubicBezTo>
                  <a:cubicBezTo>
                    <a:pt x="3530" y="1034"/>
                    <a:pt x="3530" y="1034"/>
                    <a:pt x="3530" y="1034"/>
                  </a:cubicBezTo>
                  <a:cubicBezTo>
                    <a:pt x="3530" y="998"/>
                    <a:pt x="3501" y="969"/>
                    <a:pt x="3465" y="969"/>
                  </a:cubicBezTo>
                  <a:cubicBezTo>
                    <a:pt x="2907" y="969"/>
                    <a:pt x="2907" y="969"/>
                    <a:pt x="2907" y="969"/>
                  </a:cubicBezTo>
                  <a:cubicBezTo>
                    <a:pt x="2907" y="966"/>
                    <a:pt x="2908" y="963"/>
                    <a:pt x="2908" y="960"/>
                  </a:cubicBezTo>
                  <a:cubicBezTo>
                    <a:pt x="2908" y="538"/>
                    <a:pt x="2908" y="538"/>
                    <a:pt x="2908" y="538"/>
                  </a:cubicBezTo>
                  <a:cubicBezTo>
                    <a:pt x="2908" y="509"/>
                    <a:pt x="2885" y="486"/>
                    <a:pt x="2856" y="486"/>
                  </a:cubicBezTo>
                  <a:cubicBezTo>
                    <a:pt x="2434" y="486"/>
                    <a:pt x="2434" y="486"/>
                    <a:pt x="2434" y="486"/>
                  </a:cubicBezTo>
                  <a:cubicBezTo>
                    <a:pt x="2430" y="486"/>
                    <a:pt x="2426" y="488"/>
                    <a:pt x="2422" y="489"/>
                  </a:cubicBezTo>
                  <a:cubicBezTo>
                    <a:pt x="2424" y="484"/>
                    <a:pt x="2425" y="479"/>
                    <a:pt x="2425" y="474"/>
                  </a:cubicBezTo>
                  <a:cubicBezTo>
                    <a:pt x="2425" y="52"/>
                    <a:pt x="2425" y="52"/>
                    <a:pt x="2425" y="52"/>
                  </a:cubicBezTo>
                  <a:cubicBezTo>
                    <a:pt x="2425" y="23"/>
                    <a:pt x="2402" y="0"/>
                    <a:pt x="2374" y="0"/>
                  </a:cubicBezTo>
                  <a:cubicBezTo>
                    <a:pt x="1951" y="0"/>
                    <a:pt x="1951" y="0"/>
                    <a:pt x="1951" y="0"/>
                  </a:cubicBezTo>
                  <a:cubicBezTo>
                    <a:pt x="1923" y="0"/>
                    <a:pt x="1899" y="23"/>
                    <a:pt x="1899" y="52"/>
                  </a:cubicBezTo>
                  <a:cubicBezTo>
                    <a:pt x="1899" y="474"/>
                    <a:pt x="1899" y="474"/>
                    <a:pt x="1899" y="474"/>
                  </a:cubicBezTo>
                  <a:cubicBezTo>
                    <a:pt x="1899" y="479"/>
                    <a:pt x="1901" y="484"/>
                    <a:pt x="1902" y="489"/>
                  </a:cubicBezTo>
                  <a:cubicBezTo>
                    <a:pt x="1898" y="488"/>
                    <a:pt x="1895" y="486"/>
                    <a:pt x="1891" y="486"/>
                  </a:cubicBezTo>
                  <a:cubicBezTo>
                    <a:pt x="1468" y="486"/>
                    <a:pt x="1468" y="486"/>
                    <a:pt x="1468" y="486"/>
                  </a:cubicBezTo>
                  <a:cubicBezTo>
                    <a:pt x="1440" y="486"/>
                    <a:pt x="1417" y="509"/>
                    <a:pt x="1417" y="538"/>
                  </a:cubicBezTo>
                  <a:cubicBezTo>
                    <a:pt x="1417" y="960"/>
                    <a:pt x="1417" y="960"/>
                    <a:pt x="1417" y="960"/>
                  </a:cubicBezTo>
                  <a:cubicBezTo>
                    <a:pt x="1417" y="963"/>
                    <a:pt x="1418" y="966"/>
                    <a:pt x="1418" y="969"/>
                  </a:cubicBezTo>
                  <a:cubicBezTo>
                    <a:pt x="853" y="969"/>
                    <a:pt x="853" y="969"/>
                    <a:pt x="853" y="969"/>
                  </a:cubicBezTo>
                  <a:cubicBezTo>
                    <a:pt x="817" y="969"/>
                    <a:pt x="788" y="998"/>
                    <a:pt x="788" y="1034"/>
                  </a:cubicBezTo>
                  <a:cubicBezTo>
                    <a:pt x="788" y="1519"/>
                    <a:pt x="788" y="1519"/>
                    <a:pt x="788" y="1519"/>
                  </a:cubicBezTo>
                  <a:cubicBezTo>
                    <a:pt x="528" y="1519"/>
                    <a:pt x="528" y="1519"/>
                    <a:pt x="528" y="1519"/>
                  </a:cubicBezTo>
                  <a:cubicBezTo>
                    <a:pt x="528" y="1237"/>
                    <a:pt x="528" y="1237"/>
                    <a:pt x="528" y="1237"/>
                  </a:cubicBezTo>
                  <a:cubicBezTo>
                    <a:pt x="528" y="1201"/>
                    <a:pt x="499" y="1171"/>
                    <a:pt x="463" y="1171"/>
                  </a:cubicBezTo>
                  <a:cubicBezTo>
                    <a:pt x="66" y="1171"/>
                    <a:pt x="66" y="1171"/>
                    <a:pt x="66" y="1171"/>
                  </a:cubicBezTo>
                  <a:cubicBezTo>
                    <a:pt x="29" y="1171"/>
                    <a:pt x="0" y="1201"/>
                    <a:pt x="0" y="1237"/>
                  </a:cubicBezTo>
                  <a:cubicBezTo>
                    <a:pt x="0" y="2148"/>
                    <a:pt x="0" y="2148"/>
                    <a:pt x="0" y="2148"/>
                  </a:cubicBezTo>
                  <a:cubicBezTo>
                    <a:pt x="0" y="2184"/>
                    <a:pt x="29" y="2213"/>
                    <a:pt x="66" y="2213"/>
                  </a:cubicBezTo>
                  <a:cubicBezTo>
                    <a:pt x="392" y="2213"/>
                    <a:pt x="392" y="2213"/>
                    <a:pt x="392" y="2213"/>
                  </a:cubicBezTo>
                  <a:cubicBezTo>
                    <a:pt x="392" y="2610"/>
                    <a:pt x="392" y="2610"/>
                    <a:pt x="392" y="2610"/>
                  </a:cubicBezTo>
                  <a:cubicBezTo>
                    <a:pt x="392" y="2646"/>
                    <a:pt x="422" y="2676"/>
                    <a:pt x="458" y="2676"/>
                  </a:cubicBezTo>
                  <a:cubicBezTo>
                    <a:pt x="788" y="2676"/>
                    <a:pt x="788" y="2676"/>
                    <a:pt x="788" y="2676"/>
                  </a:cubicBezTo>
                  <a:cubicBezTo>
                    <a:pt x="788" y="2894"/>
                    <a:pt x="788" y="2894"/>
                    <a:pt x="788" y="2894"/>
                  </a:cubicBezTo>
                  <a:cubicBezTo>
                    <a:pt x="482" y="2894"/>
                    <a:pt x="482" y="2894"/>
                    <a:pt x="482" y="2894"/>
                  </a:cubicBezTo>
                  <a:cubicBezTo>
                    <a:pt x="446" y="2894"/>
                    <a:pt x="417" y="2923"/>
                    <a:pt x="417" y="2959"/>
                  </a:cubicBezTo>
                  <a:cubicBezTo>
                    <a:pt x="417" y="3345"/>
                    <a:pt x="417" y="3345"/>
                    <a:pt x="417" y="3345"/>
                  </a:cubicBezTo>
                  <a:cubicBezTo>
                    <a:pt x="417" y="3381"/>
                    <a:pt x="446" y="3410"/>
                    <a:pt x="482" y="3410"/>
                  </a:cubicBezTo>
                  <a:cubicBezTo>
                    <a:pt x="868" y="3410"/>
                    <a:pt x="868" y="3410"/>
                    <a:pt x="868" y="3410"/>
                  </a:cubicBezTo>
                  <a:cubicBezTo>
                    <a:pt x="904" y="3410"/>
                    <a:pt x="933" y="3381"/>
                    <a:pt x="933" y="3345"/>
                  </a:cubicBezTo>
                  <a:cubicBezTo>
                    <a:pt x="933" y="3034"/>
                    <a:pt x="933" y="3034"/>
                    <a:pt x="933" y="3034"/>
                  </a:cubicBezTo>
                  <a:cubicBezTo>
                    <a:pt x="1182" y="3034"/>
                    <a:pt x="1182" y="3034"/>
                    <a:pt x="1182" y="3034"/>
                  </a:cubicBezTo>
                  <a:cubicBezTo>
                    <a:pt x="1182" y="3359"/>
                    <a:pt x="1182" y="3359"/>
                    <a:pt x="1182" y="3359"/>
                  </a:cubicBezTo>
                  <a:cubicBezTo>
                    <a:pt x="1182" y="3387"/>
                    <a:pt x="1205" y="3410"/>
                    <a:pt x="1234" y="3410"/>
                  </a:cubicBezTo>
                  <a:cubicBezTo>
                    <a:pt x="1656" y="3410"/>
                    <a:pt x="1656" y="3410"/>
                    <a:pt x="1656" y="3410"/>
                  </a:cubicBezTo>
                  <a:cubicBezTo>
                    <a:pt x="1685" y="3410"/>
                    <a:pt x="1708" y="3387"/>
                    <a:pt x="1708" y="3359"/>
                  </a:cubicBezTo>
                  <a:cubicBezTo>
                    <a:pt x="1708" y="2936"/>
                    <a:pt x="1708" y="2936"/>
                    <a:pt x="1708" y="2936"/>
                  </a:cubicBezTo>
                  <a:cubicBezTo>
                    <a:pt x="1708" y="2908"/>
                    <a:pt x="1685" y="2884"/>
                    <a:pt x="1656" y="2884"/>
                  </a:cubicBezTo>
                  <a:cubicBezTo>
                    <a:pt x="1316" y="2884"/>
                    <a:pt x="1316" y="2884"/>
                    <a:pt x="1316" y="2884"/>
                  </a:cubicBezTo>
                  <a:cubicBezTo>
                    <a:pt x="1316" y="2676"/>
                    <a:pt x="1316" y="2676"/>
                    <a:pt x="1316" y="2676"/>
                  </a:cubicBezTo>
                  <a:cubicBezTo>
                    <a:pt x="3002" y="2676"/>
                    <a:pt x="3002" y="2676"/>
                    <a:pt x="3002" y="2676"/>
                  </a:cubicBezTo>
                  <a:cubicBezTo>
                    <a:pt x="3002" y="2884"/>
                    <a:pt x="3002" y="2884"/>
                    <a:pt x="3002" y="2884"/>
                  </a:cubicBezTo>
                  <a:cubicBezTo>
                    <a:pt x="2634" y="2884"/>
                    <a:pt x="2634" y="2884"/>
                    <a:pt x="2634" y="2884"/>
                  </a:cubicBezTo>
                  <a:cubicBezTo>
                    <a:pt x="2605" y="2884"/>
                    <a:pt x="2582" y="2908"/>
                    <a:pt x="2582" y="2936"/>
                  </a:cubicBezTo>
                  <a:cubicBezTo>
                    <a:pt x="2582" y="3359"/>
                    <a:pt x="2582" y="3359"/>
                    <a:pt x="2582" y="3359"/>
                  </a:cubicBezTo>
                  <a:cubicBezTo>
                    <a:pt x="2582" y="3387"/>
                    <a:pt x="2605" y="3410"/>
                    <a:pt x="2634" y="3410"/>
                  </a:cubicBezTo>
                  <a:cubicBezTo>
                    <a:pt x="3056" y="3410"/>
                    <a:pt x="3056" y="3410"/>
                    <a:pt x="3056" y="3410"/>
                  </a:cubicBezTo>
                  <a:cubicBezTo>
                    <a:pt x="3085" y="3410"/>
                    <a:pt x="3108" y="3387"/>
                    <a:pt x="3108" y="3359"/>
                  </a:cubicBezTo>
                  <a:cubicBezTo>
                    <a:pt x="3108" y="3034"/>
                    <a:pt x="3108" y="3034"/>
                    <a:pt x="3108" y="3034"/>
                  </a:cubicBezTo>
                  <a:cubicBezTo>
                    <a:pt x="3388" y="3034"/>
                    <a:pt x="3388" y="3034"/>
                    <a:pt x="3388" y="3034"/>
                  </a:cubicBezTo>
                  <a:cubicBezTo>
                    <a:pt x="3388" y="3345"/>
                    <a:pt x="3388" y="3345"/>
                    <a:pt x="3388" y="3345"/>
                  </a:cubicBezTo>
                  <a:cubicBezTo>
                    <a:pt x="3388" y="3381"/>
                    <a:pt x="3417" y="3410"/>
                    <a:pt x="3453" y="3410"/>
                  </a:cubicBezTo>
                  <a:cubicBezTo>
                    <a:pt x="3839" y="3410"/>
                    <a:pt x="3839" y="3410"/>
                    <a:pt x="3839" y="3410"/>
                  </a:cubicBezTo>
                  <a:cubicBezTo>
                    <a:pt x="3875" y="3410"/>
                    <a:pt x="3904" y="3381"/>
                    <a:pt x="3904" y="3345"/>
                  </a:cubicBezTo>
                  <a:cubicBezTo>
                    <a:pt x="3904" y="2959"/>
                    <a:pt x="3904" y="2959"/>
                    <a:pt x="3904" y="2959"/>
                  </a:cubicBezTo>
                  <a:cubicBezTo>
                    <a:pt x="3904" y="2923"/>
                    <a:pt x="3875" y="2894"/>
                    <a:pt x="3839" y="2894"/>
                  </a:cubicBezTo>
                  <a:cubicBezTo>
                    <a:pt x="3530" y="2894"/>
                    <a:pt x="3530" y="2894"/>
                    <a:pt x="3530" y="2894"/>
                  </a:cubicBezTo>
                  <a:cubicBezTo>
                    <a:pt x="3530" y="2676"/>
                    <a:pt x="3530" y="2676"/>
                    <a:pt x="3530" y="2676"/>
                  </a:cubicBezTo>
                  <a:cubicBezTo>
                    <a:pt x="3862" y="2676"/>
                    <a:pt x="3862" y="2676"/>
                    <a:pt x="3862" y="2676"/>
                  </a:cubicBezTo>
                  <a:cubicBezTo>
                    <a:pt x="3899" y="2676"/>
                    <a:pt x="3928" y="2646"/>
                    <a:pt x="3928" y="2610"/>
                  </a:cubicBezTo>
                  <a:cubicBezTo>
                    <a:pt x="3928" y="2213"/>
                    <a:pt x="3928" y="2213"/>
                    <a:pt x="3928" y="2213"/>
                  </a:cubicBezTo>
                  <a:cubicBezTo>
                    <a:pt x="4255" y="2213"/>
                    <a:pt x="4255" y="2213"/>
                    <a:pt x="4255" y="2213"/>
                  </a:cubicBezTo>
                  <a:cubicBezTo>
                    <a:pt x="4291" y="2213"/>
                    <a:pt x="4320" y="2184"/>
                    <a:pt x="4320" y="2148"/>
                  </a:cubicBezTo>
                  <a:cubicBezTo>
                    <a:pt x="4320" y="1249"/>
                    <a:pt x="4320" y="1249"/>
                    <a:pt x="4320" y="1249"/>
                  </a:cubicBezTo>
                  <a:cubicBezTo>
                    <a:pt x="4320" y="1213"/>
                    <a:pt x="4291" y="1184"/>
                    <a:pt x="4255" y="1184"/>
                  </a:cubicBezTo>
                  <a:close/>
                  <a:moveTo>
                    <a:pt x="1618" y="1943"/>
                  </a:moveTo>
                  <a:cubicBezTo>
                    <a:pt x="1618" y="1979"/>
                    <a:pt x="1588" y="2008"/>
                    <a:pt x="1552" y="2008"/>
                  </a:cubicBezTo>
                  <a:cubicBezTo>
                    <a:pt x="1297" y="2008"/>
                    <a:pt x="1297" y="2008"/>
                    <a:pt x="1297" y="2008"/>
                  </a:cubicBezTo>
                  <a:cubicBezTo>
                    <a:pt x="1261" y="2008"/>
                    <a:pt x="1232" y="1979"/>
                    <a:pt x="1232" y="1943"/>
                  </a:cubicBezTo>
                  <a:cubicBezTo>
                    <a:pt x="1232" y="1688"/>
                    <a:pt x="1232" y="1688"/>
                    <a:pt x="1232" y="1688"/>
                  </a:cubicBezTo>
                  <a:cubicBezTo>
                    <a:pt x="1232" y="1652"/>
                    <a:pt x="1261" y="1622"/>
                    <a:pt x="1297" y="1622"/>
                  </a:cubicBezTo>
                  <a:cubicBezTo>
                    <a:pt x="1552" y="1622"/>
                    <a:pt x="1552" y="1622"/>
                    <a:pt x="1552" y="1622"/>
                  </a:cubicBezTo>
                  <a:cubicBezTo>
                    <a:pt x="1588" y="1622"/>
                    <a:pt x="1618" y="1652"/>
                    <a:pt x="1618" y="1688"/>
                  </a:cubicBezTo>
                  <a:lnTo>
                    <a:pt x="1618" y="1943"/>
                  </a:lnTo>
                  <a:close/>
                  <a:moveTo>
                    <a:pt x="2999" y="2008"/>
                  </a:moveTo>
                  <a:cubicBezTo>
                    <a:pt x="2744" y="2008"/>
                    <a:pt x="2744" y="2008"/>
                    <a:pt x="2744" y="2008"/>
                  </a:cubicBezTo>
                  <a:cubicBezTo>
                    <a:pt x="2708" y="2008"/>
                    <a:pt x="2679" y="1979"/>
                    <a:pt x="2679" y="1943"/>
                  </a:cubicBezTo>
                  <a:cubicBezTo>
                    <a:pt x="2679" y="1688"/>
                    <a:pt x="2679" y="1688"/>
                    <a:pt x="2679" y="1688"/>
                  </a:cubicBezTo>
                  <a:cubicBezTo>
                    <a:pt x="2679" y="1652"/>
                    <a:pt x="2708" y="1623"/>
                    <a:pt x="2744" y="1623"/>
                  </a:cubicBezTo>
                  <a:cubicBezTo>
                    <a:pt x="2999" y="1623"/>
                    <a:pt x="2999" y="1623"/>
                    <a:pt x="2999" y="1623"/>
                  </a:cubicBezTo>
                  <a:cubicBezTo>
                    <a:pt x="3035" y="1623"/>
                    <a:pt x="3065" y="1652"/>
                    <a:pt x="3065" y="1688"/>
                  </a:cubicBezTo>
                  <a:cubicBezTo>
                    <a:pt x="3065" y="1943"/>
                    <a:pt x="3065" y="1943"/>
                    <a:pt x="3065" y="1943"/>
                  </a:cubicBezTo>
                  <a:cubicBezTo>
                    <a:pt x="3065" y="1979"/>
                    <a:pt x="3035" y="2008"/>
                    <a:pt x="2999" y="2008"/>
                  </a:cubicBez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674E"/>
                </a:solidFill>
              </a:endParaRPr>
            </a:p>
          </p:txBody>
        </p:sp>
        <p:sp>
          <p:nvSpPr>
            <p:cNvPr id="64" name="Freeform 32"/>
            <p:cNvSpPr>
              <a:spLocks noChangeAspect="1" noEditPoints="1"/>
            </p:cNvSpPr>
            <p:nvPr/>
          </p:nvSpPr>
          <p:spPr bwMode="auto">
            <a:xfrm>
              <a:off x="8446126" y="4462650"/>
              <a:ext cx="303795" cy="615501"/>
            </a:xfrm>
            <a:custGeom>
              <a:avLst/>
              <a:gdLst>
                <a:gd name="T0" fmla="*/ 285 w 2103"/>
                <a:gd name="T1" fmla="*/ 3816 h 4246"/>
                <a:gd name="T2" fmla="*/ 6 w 2103"/>
                <a:gd name="T3" fmla="*/ 4159 h 4246"/>
                <a:gd name="T4" fmla="*/ 7 w 2103"/>
                <a:gd name="T5" fmla="*/ 4159 h 4246"/>
                <a:gd name="T6" fmla="*/ 9 w 2103"/>
                <a:gd name="T7" fmla="*/ 4169 h 4246"/>
                <a:gd name="T8" fmla="*/ 1813 w 2103"/>
                <a:gd name="T9" fmla="*/ 4246 h 4246"/>
                <a:gd name="T10" fmla="*/ 2094 w 2103"/>
                <a:gd name="T11" fmla="*/ 4167 h 4246"/>
                <a:gd name="T12" fmla="*/ 2096 w 2103"/>
                <a:gd name="T13" fmla="*/ 4159 h 4246"/>
                <a:gd name="T14" fmla="*/ 2103 w 2103"/>
                <a:gd name="T15" fmla="*/ 4100 h 4246"/>
                <a:gd name="T16" fmla="*/ 285 w 2103"/>
                <a:gd name="T17" fmla="*/ 1777 h 4246"/>
                <a:gd name="T18" fmla="*/ 353 w 2103"/>
                <a:gd name="T19" fmla="*/ 2598 h 4246"/>
                <a:gd name="T20" fmla="*/ 1215 w 2103"/>
                <a:gd name="T21" fmla="*/ 3132 h 4246"/>
                <a:gd name="T22" fmla="*/ 1750 w 2103"/>
                <a:gd name="T23" fmla="*/ 1777 h 4246"/>
                <a:gd name="T24" fmla="*/ 2103 w 2103"/>
                <a:gd name="T25" fmla="*/ 1493 h 4246"/>
                <a:gd name="T26" fmla="*/ 2096 w 2103"/>
                <a:gd name="T27" fmla="*/ 1435 h 4246"/>
                <a:gd name="T28" fmla="*/ 2095 w 2103"/>
                <a:gd name="T29" fmla="*/ 1431 h 4246"/>
                <a:gd name="T30" fmla="*/ 1814 w 2103"/>
                <a:gd name="T31" fmla="*/ 1348 h 4246"/>
                <a:gd name="T32" fmla="*/ 9 w 2103"/>
                <a:gd name="T33" fmla="*/ 1425 h 4246"/>
                <a:gd name="T34" fmla="*/ 7 w 2103"/>
                <a:gd name="T35" fmla="*/ 1435 h 4246"/>
                <a:gd name="T36" fmla="*/ 6 w 2103"/>
                <a:gd name="T37" fmla="*/ 1435 h 4246"/>
                <a:gd name="T38" fmla="*/ 285 w 2103"/>
                <a:gd name="T39" fmla="*/ 1777 h 4246"/>
                <a:gd name="T40" fmla="*/ 1215 w 2103"/>
                <a:gd name="T41" fmla="*/ 0 h 4246"/>
                <a:gd name="T42" fmla="*/ 353 w 2103"/>
                <a:gd name="T43" fmla="*/ 534 h 4246"/>
                <a:gd name="T44" fmla="*/ 1750 w 2103"/>
                <a:gd name="T45" fmla="*/ 1158 h 4246"/>
                <a:gd name="T46" fmla="*/ 501 w 2103"/>
                <a:gd name="T47" fmla="*/ 521 h 4246"/>
                <a:gd name="T48" fmla="*/ 501 w 2103"/>
                <a:gd name="T49" fmla="*/ 394 h 4246"/>
                <a:gd name="T50" fmla="*/ 501 w 2103"/>
                <a:gd name="T51" fmla="*/ 521 h 4246"/>
                <a:gd name="T52" fmla="*/ 608 w 2103"/>
                <a:gd name="T53" fmla="*/ 233 h 4246"/>
                <a:gd name="T54" fmla="*/ 608 w 2103"/>
                <a:gd name="T55" fmla="*/ 360 h 4246"/>
                <a:gd name="T56" fmla="*/ 705 w 2103"/>
                <a:gd name="T57" fmla="*/ 521 h 4246"/>
                <a:gd name="T58" fmla="*/ 705 w 2103"/>
                <a:gd name="T59" fmla="*/ 394 h 4246"/>
                <a:gd name="T60" fmla="*/ 705 w 2103"/>
                <a:gd name="T61" fmla="*/ 521 h 4246"/>
                <a:gd name="T62" fmla="*/ 812 w 2103"/>
                <a:gd name="T63" fmla="*/ 233 h 4246"/>
                <a:gd name="T64" fmla="*/ 812 w 2103"/>
                <a:gd name="T65" fmla="*/ 360 h 4246"/>
                <a:gd name="T66" fmla="*/ 909 w 2103"/>
                <a:gd name="T67" fmla="*/ 521 h 4246"/>
                <a:gd name="T68" fmla="*/ 909 w 2103"/>
                <a:gd name="T69" fmla="*/ 394 h 4246"/>
                <a:gd name="T70" fmla="*/ 909 w 2103"/>
                <a:gd name="T71" fmla="*/ 521 h 4246"/>
                <a:gd name="T72" fmla="*/ 953 w 2103"/>
                <a:gd name="T73" fmla="*/ 297 h 4246"/>
                <a:gd name="T74" fmla="*/ 1079 w 2103"/>
                <a:gd name="T75" fmla="*/ 297 h 4246"/>
                <a:gd name="T76" fmla="*/ 1165 w 2103"/>
                <a:gd name="T77" fmla="*/ 3719 h 4246"/>
                <a:gd name="T78" fmla="*/ 938 w 2103"/>
                <a:gd name="T79" fmla="*/ 3246 h 4246"/>
                <a:gd name="T80" fmla="*/ 1165 w 2103"/>
                <a:gd name="T81" fmla="*/ 3719 h 4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03" h="4246">
                  <a:moveTo>
                    <a:pt x="1818" y="3816"/>
                  </a:moveTo>
                  <a:cubicBezTo>
                    <a:pt x="285" y="3816"/>
                    <a:pt x="285" y="3816"/>
                    <a:pt x="285" y="3816"/>
                  </a:cubicBezTo>
                  <a:cubicBezTo>
                    <a:pt x="128" y="3816"/>
                    <a:pt x="0" y="3943"/>
                    <a:pt x="0" y="4100"/>
                  </a:cubicBezTo>
                  <a:cubicBezTo>
                    <a:pt x="0" y="4120"/>
                    <a:pt x="2" y="4140"/>
                    <a:pt x="6" y="4159"/>
                  </a:cubicBezTo>
                  <a:cubicBezTo>
                    <a:pt x="7" y="4159"/>
                    <a:pt x="7" y="4159"/>
                    <a:pt x="7" y="4159"/>
                  </a:cubicBezTo>
                  <a:cubicBezTo>
                    <a:pt x="7" y="4159"/>
                    <a:pt x="7" y="4159"/>
                    <a:pt x="7" y="4159"/>
                  </a:cubicBezTo>
                  <a:cubicBezTo>
                    <a:pt x="7" y="4160"/>
                    <a:pt x="7" y="4161"/>
                    <a:pt x="7" y="4163"/>
                  </a:cubicBezTo>
                  <a:cubicBezTo>
                    <a:pt x="8" y="4165"/>
                    <a:pt x="9" y="4167"/>
                    <a:pt x="9" y="4169"/>
                  </a:cubicBezTo>
                  <a:cubicBezTo>
                    <a:pt x="27" y="4212"/>
                    <a:pt x="145" y="4246"/>
                    <a:pt x="289" y="4246"/>
                  </a:cubicBezTo>
                  <a:cubicBezTo>
                    <a:pt x="1813" y="4246"/>
                    <a:pt x="1813" y="4246"/>
                    <a:pt x="1813" y="4246"/>
                  </a:cubicBezTo>
                  <a:cubicBezTo>
                    <a:pt x="1959" y="4246"/>
                    <a:pt x="2079" y="4212"/>
                    <a:pt x="2094" y="4168"/>
                  </a:cubicBezTo>
                  <a:cubicBezTo>
                    <a:pt x="2094" y="4167"/>
                    <a:pt x="2094" y="4167"/>
                    <a:pt x="2094" y="4167"/>
                  </a:cubicBezTo>
                  <a:cubicBezTo>
                    <a:pt x="2095" y="4164"/>
                    <a:pt x="2096" y="4161"/>
                    <a:pt x="2096" y="4159"/>
                  </a:cubicBezTo>
                  <a:cubicBezTo>
                    <a:pt x="2096" y="4159"/>
                    <a:pt x="2096" y="4159"/>
                    <a:pt x="2096" y="4159"/>
                  </a:cubicBezTo>
                  <a:cubicBezTo>
                    <a:pt x="2096" y="4159"/>
                    <a:pt x="2096" y="4159"/>
                    <a:pt x="2096" y="4159"/>
                  </a:cubicBezTo>
                  <a:cubicBezTo>
                    <a:pt x="2100" y="4140"/>
                    <a:pt x="2103" y="4120"/>
                    <a:pt x="2103" y="4100"/>
                  </a:cubicBezTo>
                  <a:cubicBezTo>
                    <a:pt x="2103" y="3943"/>
                    <a:pt x="1975" y="3816"/>
                    <a:pt x="1818" y="3816"/>
                  </a:cubicBezTo>
                  <a:close/>
                  <a:moveTo>
                    <a:pt x="285" y="1777"/>
                  </a:moveTo>
                  <a:cubicBezTo>
                    <a:pt x="353" y="1777"/>
                    <a:pt x="353" y="1777"/>
                    <a:pt x="353" y="1777"/>
                  </a:cubicBezTo>
                  <a:cubicBezTo>
                    <a:pt x="353" y="2598"/>
                    <a:pt x="353" y="2598"/>
                    <a:pt x="353" y="2598"/>
                  </a:cubicBezTo>
                  <a:cubicBezTo>
                    <a:pt x="353" y="2893"/>
                    <a:pt x="593" y="3132"/>
                    <a:pt x="888" y="3132"/>
                  </a:cubicBezTo>
                  <a:cubicBezTo>
                    <a:pt x="1215" y="3132"/>
                    <a:pt x="1215" y="3132"/>
                    <a:pt x="1215" y="3132"/>
                  </a:cubicBezTo>
                  <a:cubicBezTo>
                    <a:pt x="1510" y="3132"/>
                    <a:pt x="1750" y="2893"/>
                    <a:pt x="1750" y="2598"/>
                  </a:cubicBezTo>
                  <a:cubicBezTo>
                    <a:pt x="1750" y="1777"/>
                    <a:pt x="1750" y="1777"/>
                    <a:pt x="1750" y="1777"/>
                  </a:cubicBezTo>
                  <a:cubicBezTo>
                    <a:pt x="1818" y="1777"/>
                    <a:pt x="1818" y="1777"/>
                    <a:pt x="1818" y="1777"/>
                  </a:cubicBezTo>
                  <a:cubicBezTo>
                    <a:pt x="1975" y="1777"/>
                    <a:pt x="2103" y="1650"/>
                    <a:pt x="2103" y="1493"/>
                  </a:cubicBezTo>
                  <a:cubicBezTo>
                    <a:pt x="2103" y="1473"/>
                    <a:pt x="2100" y="1454"/>
                    <a:pt x="2096" y="1435"/>
                  </a:cubicBezTo>
                  <a:cubicBezTo>
                    <a:pt x="2096" y="1435"/>
                    <a:pt x="2096" y="1435"/>
                    <a:pt x="2096" y="1435"/>
                  </a:cubicBezTo>
                  <a:cubicBezTo>
                    <a:pt x="2096" y="1435"/>
                    <a:pt x="2096" y="1435"/>
                    <a:pt x="2096" y="1435"/>
                  </a:cubicBezTo>
                  <a:cubicBezTo>
                    <a:pt x="2096" y="1433"/>
                    <a:pt x="2096" y="1432"/>
                    <a:pt x="2095" y="1431"/>
                  </a:cubicBezTo>
                  <a:cubicBezTo>
                    <a:pt x="2095" y="1428"/>
                    <a:pt x="2094" y="1426"/>
                    <a:pt x="2094" y="1424"/>
                  </a:cubicBezTo>
                  <a:cubicBezTo>
                    <a:pt x="2076" y="1381"/>
                    <a:pt x="1958" y="1348"/>
                    <a:pt x="1814" y="1348"/>
                  </a:cubicBezTo>
                  <a:cubicBezTo>
                    <a:pt x="290" y="1348"/>
                    <a:pt x="290" y="1348"/>
                    <a:pt x="290" y="1348"/>
                  </a:cubicBezTo>
                  <a:cubicBezTo>
                    <a:pt x="144" y="1348"/>
                    <a:pt x="24" y="1382"/>
                    <a:pt x="9" y="1425"/>
                  </a:cubicBezTo>
                  <a:cubicBezTo>
                    <a:pt x="9" y="1426"/>
                    <a:pt x="9" y="1426"/>
                    <a:pt x="9" y="1427"/>
                  </a:cubicBezTo>
                  <a:cubicBezTo>
                    <a:pt x="8" y="1429"/>
                    <a:pt x="7" y="1432"/>
                    <a:pt x="7" y="1435"/>
                  </a:cubicBezTo>
                  <a:cubicBezTo>
                    <a:pt x="7" y="1435"/>
                    <a:pt x="7" y="1435"/>
                    <a:pt x="7" y="1435"/>
                  </a:cubicBezTo>
                  <a:cubicBezTo>
                    <a:pt x="6" y="1435"/>
                    <a:pt x="6" y="1435"/>
                    <a:pt x="6" y="1435"/>
                  </a:cubicBezTo>
                  <a:cubicBezTo>
                    <a:pt x="2" y="1454"/>
                    <a:pt x="0" y="1473"/>
                    <a:pt x="0" y="1493"/>
                  </a:cubicBezTo>
                  <a:cubicBezTo>
                    <a:pt x="0" y="1650"/>
                    <a:pt x="128" y="1777"/>
                    <a:pt x="285" y="1777"/>
                  </a:cubicBezTo>
                  <a:close/>
                  <a:moveTo>
                    <a:pt x="1750" y="534"/>
                  </a:moveTo>
                  <a:cubicBezTo>
                    <a:pt x="1750" y="239"/>
                    <a:pt x="1510" y="0"/>
                    <a:pt x="1215" y="0"/>
                  </a:cubicBezTo>
                  <a:cubicBezTo>
                    <a:pt x="888" y="0"/>
                    <a:pt x="888" y="0"/>
                    <a:pt x="888" y="0"/>
                  </a:cubicBezTo>
                  <a:cubicBezTo>
                    <a:pt x="593" y="0"/>
                    <a:pt x="353" y="239"/>
                    <a:pt x="353" y="534"/>
                  </a:cubicBezTo>
                  <a:cubicBezTo>
                    <a:pt x="353" y="1158"/>
                    <a:pt x="353" y="1158"/>
                    <a:pt x="353" y="1158"/>
                  </a:cubicBezTo>
                  <a:cubicBezTo>
                    <a:pt x="1750" y="1158"/>
                    <a:pt x="1750" y="1158"/>
                    <a:pt x="1750" y="1158"/>
                  </a:cubicBezTo>
                  <a:lnTo>
                    <a:pt x="1750" y="534"/>
                  </a:lnTo>
                  <a:close/>
                  <a:moveTo>
                    <a:pt x="501" y="521"/>
                  </a:moveTo>
                  <a:cubicBezTo>
                    <a:pt x="466" y="521"/>
                    <a:pt x="438" y="492"/>
                    <a:pt x="438" y="457"/>
                  </a:cubicBezTo>
                  <a:cubicBezTo>
                    <a:pt x="438" y="422"/>
                    <a:pt x="466" y="394"/>
                    <a:pt x="501" y="394"/>
                  </a:cubicBezTo>
                  <a:cubicBezTo>
                    <a:pt x="536" y="394"/>
                    <a:pt x="564" y="422"/>
                    <a:pt x="564" y="457"/>
                  </a:cubicBezTo>
                  <a:cubicBezTo>
                    <a:pt x="564" y="492"/>
                    <a:pt x="536" y="521"/>
                    <a:pt x="501" y="521"/>
                  </a:cubicBezTo>
                  <a:close/>
                  <a:moveTo>
                    <a:pt x="545" y="297"/>
                  </a:moveTo>
                  <a:cubicBezTo>
                    <a:pt x="545" y="262"/>
                    <a:pt x="574" y="233"/>
                    <a:pt x="608" y="233"/>
                  </a:cubicBezTo>
                  <a:cubicBezTo>
                    <a:pt x="643" y="233"/>
                    <a:pt x="672" y="262"/>
                    <a:pt x="672" y="297"/>
                  </a:cubicBezTo>
                  <a:cubicBezTo>
                    <a:pt x="672" y="332"/>
                    <a:pt x="643" y="360"/>
                    <a:pt x="608" y="360"/>
                  </a:cubicBezTo>
                  <a:cubicBezTo>
                    <a:pt x="574" y="360"/>
                    <a:pt x="545" y="332"/>
                    <a:pt x="545" y="297"/>
                  </a:cubicBezTo>
                  <a:close/>
                  <a:moveTo>
                    <a:pt x="705" y="521"/>
                  </a:moveTo>
                  <a:cubicBezTo>
                    <a:pt x="670" y="521"/>
                    <a:pt x="642" y="492"/>
                    <a:pt x="642" y="457"/>
                  </a:cubicBezTo>
                  <a:cubicBezTo>
                    <a:pt x="642" y="422"/>
                    <a:pt x="670" y="394"/>
                    <a:pt x="705" y="394"/>
                  </a:cubicBezTo>
                  <a:cubicBezTo>
                    <a:pt x="740" y="394"/>
                    <a:pt x="768" y="422"/>
                    <a:pt x="768" y="457"/>
                  </a:cubicBezTo>
                  <a:cubicBezTo>
                    <a:pt x="768" y="492"/>
                    <a:pt x="740" y="521"/>
                    <a:pt x="705" y="521"/>
                  </a:cubicBezTo>
                  <a:close/>
                  <a:moveTo>
                    <a:pt x="749" y="297"/>
                  </a:moveTo>
                  <a:cubicBezTo>
                    <a:pt x="749" y="262"/>
                    <a:pt x="777" y="233"/>
                    <a:pt x="812" y="233"/>
                  </a:cubicBezTo>
                  <a:cubicBezTo>
                    <a:pt x="847" y="233"/>
                    <a:pt x="876" y="262"/>
                    <a:pt x="876" y="297"/>
                  </a:cubicBezTo>
                  <a:cubicBezTo>
                    <a:pt x="876" y="332"/>
                    <a:pt x="847" y="360"/>
                    <a:pt x="812" y="360"/>
                  </a:cubicBezTo>
                  <a:cubicBezTo>
                    <a:pt x="777" y="360"/>
                    <a:pt x="749" y="332"/>
                    <a:pt x="749" y="297"/>
                  </a:cubicBezTo>
                  <a:close/>
                  <a:moveTo>
                    <a:pt x="909" y="521"/>
                  </a:moveTo>
                  <a:cubicBezTo>
                    <a:pt x="874" y="521"/>
                    <a:pt x="846" y="492"/>
                    <a:pt x="846" y="457"/>
                  </a:cubicBezTo>
                  <a:cubicBezTo>
                    <a:pt x="846" y="422"/>
                    <a:pt x="874" y="394"/>
                    <a:pt x="909" y="394"/>
                  </a:cubicBezTo>
                  <a:cubicBezTo>
                    <a:pt x="944" y="394"/>
                    <a:pt x="972" y="422"/>
                    <a:pt x="972" y="457"/>
                  </a:cubicBezTo>
                  <a:cubicBezTo>
                    <a:pt x="972" y="492"/>
                    <a:pt x="944" y="521"/>
                    <a:pt x="909" y="521"/>
                  </a:cubicBezTo>
                  <a:close/>
                  <a:moveTo>
                    <a:pt x="1016" y="360"/>
                  </a:moveTo>
                  <a:cubicBezTo>
                    <a:pt x="981" y="360"/>
                    <a:pt x="953" y="332"/>
                    <a:pt x="953" y="297"/>
                  </a:cubicBezTo>
                  <a:cubicBezTo>
                    <a:pt x="953" y="262"/>
                    <a:pt x="981" y="233"/>
                    <a:pt x="1016" y="233"/>
                  </a:cubicBezTo>
                  <a:cubicBezTo>
                    <a:pt x="1051" y="233"/>
                    <a:pt x="1079" y="262"/>
                    <a:pt x="1079" y="297"/>
                  </a:cubicBezTo>
                  <a:cubicBezTo>
                    <a:pt x="1079" y="332"/>
                    <a:pt x="1051" y="360"/>
                    <a:pt x="1016" y="360"/>
                  </a:cubicBezTo>
                  <a:close/>
                  <a:moveTo>
                    <a:pt x="1165" y="3719"/>
                  </a:moveTo>
                  <a:cubicBezTo>
                    <a:pt x="1165" y="3246"/>
                    <a:pt x="1165" y="3246"/>
                    <a:pt x="1165" y="3246"/>
                  </a:cubicBezTo>
                  <a:cubicBezTo>
                    <a:pt x="938" y="3246"/>
                    <a:pt x="938" y="3246"/>
                    <a:pt x="938" y="3246"/>
                  </a:cubicBezTo>
                  <a:cubicBezTo>
                    <a:pt x="938" y="3719"/>
                    <a:pt x="938" y="3719"/>
                    <a:pt x="938" y="3719"/>
                  </a:cubicBezTo>
                  <a:lnTo>
                    <a:pt x="1165" y="3719"/>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674E"/>
                </a:solidFill>
              </a:endParaRPr>
            </a:p>
          </p:txBody>
        </p:sp>
        <p:sp>
          <p:nvSpPr>
            <p:cNvPr id="65" name="Freeform 33"/>
            <p:cNvSpPr>
              <a:spLocks noChangeAspect="1"/>
            </p:cNvSpPr>
            <p:nvPr/>
          </p:nvSpPr>
          <p:spPr bwMode="auto">
            <a:xfrm>
              <a:off x="9740821" y="4599499"/>
              <a:ext cx="577162" cy="379892"/>
            </a:xfrm>
            <a:custGeom>
              <a:avLst/>
              <a:gdLst>
                <a:gd name="T0" fmla="*/ 0 w 6445"/>
                <a:gd name="T1" fmla="*/ 3109 h 4254"/>
                <a:gd name="T2" fmla="*/ 2467 w 6445"/>
                <a:gd name="T3" fmla="*/ 4248 h 4254"/>
                <a:gd name="T4" fmla="*/ 5125 w 6445"/>
                <a:gd name="T5" fmla="*/ 3109 h 4254"/>
                <a:gd name="T6" fmla="*/ 5642 w 6445"/>
                <a:gd name="T7" fmla="*/ 2137 h 4254"/>
                <a:gd name="T8" fmla="*/ 6104 w 6445"/>
                <a:gd name="T9" fmla="*/ 2045 h 4254"/>
                <a:gd name="T10" fmla="*/ 6445 w 6445"/>
                <a:gd name="T11" fmla="*/ 1812 h 4254"/>
                <a:gd name="T12" fmla="*/ 6094 w 6445"/>
                <a:gd name="T13" fmla="*/ 1864 h 4254"/>
                <a:gd name="T14" fmla="*/ 5814 w 6445"/>
                <a:gd name="T15" fmla="*/ 1812 h 4254"/>
                <a:gd name="T16" fmla="*/ 6101 w 6445"/>
                <a:gd name="T17" fmla="*/ 1684 h 4254"/>
                <a:gd name="T18" fmla="*/ 6445 w 6445"/>
                <a:gd name="T19" fmla="*/ 1392 h 4254"/>
                <a:gd name="T20" fmla="*/ 5986 w 6445"/>
                <a:gd name="T21" fmla="*/ 1392 h 4254"/>
                <a:gd name="T22" fmla="*/ 5642 w 6445"/>
                <a:gd name="T23" fmla="*/ 1258 h 4254"/>
                <a:gd name="T24" fmla="*/ 5068 w 6445"/>
                <a:gd name="T25" fmla="*/ 422 h 4254"/>
                <a:gd name="T26" fmla="*/ 4150 w 6445"/>
                <a:gd name="T27" fmla="*/ 65 h 4254"/>
                <a:gd name="T28" fmla="*/ 3328 w 6445"/>
                <a:gd name="T29" fmla="*/ 607 h 4254"/>
                <a:gd name="T30" fmla="*/ 3003 w 6445"/>
                <a:gd name="T31" fmla="*/ 1372 h 4254"/>
                <a:gd name="T32" fmla="*/ 1886 w 6445"/>
                <a:gd name="T33" fmla="*/ 601 h 4254"/>
                <a:gd name="T34" fmla="*/ 823 w 6445"/>
                <a:gd name="T35" fmla="*/ 282 h 4254"/>
                <a:gd name="T36" fmla="*/ 976 w 6445"/>
                <a:gd name="T37" fmla="*/ 684 h 4254"/>
                <a:gd name="T38" fmla="*/ 1339 w 6445"/>
                <a:gd name="T39" fmla="*/ 971 h 4254"/>
                <a:gd name="T40" fmla="*/ 1071 w 6445"/>
                <a:gd name="T41" fmla="*/ 1105 h 4254"/>
                <a:gd name="T42" fmla="*/ 1191 w 6445"/>
                <a:gd name="T43" fmla="*/ 1467 h 4254"/>
                <a:gd name="T44" fmla="*/ 1626 w 6445"/>
                <a:gd name="T45" fmla="*/ 1774 h 4254"/>
                <a:gd name="T46" fmla="*/ 1377 w 6445"/>
                <a:gd name="T47" fmla="*/ 1889 h 4254"/>
                <a:gd name="T48" fmla="*/ 1511 w 6445"/>
                <a:gd name="T49" fmla="*/ 2150 h 4254"/>
                <a:gd name="T50" fmla="*/ 2027 w 6445"/>
                <a:gd name="T51" fmla="*/ 2347 h 4254"/>
                <a:gd name="T52" fmla="*/ 1874 w 6445"/>
                <a:gd name="T53" fmla="*/ 2749 h 4254"/>
                <a:gd name="T54" fmla="*/ 2276 w 6445"/>
                <a:gd name="T55" fmla="*/ 2946 h 4254"/>
                <a:gd name="T56" fmla="*/ 1243 w 6445"/>
                <a:gd name="T57" fmla="*/ 3419 h 4254"/>
                <a:gd name="T58" fmla="*/ 0 w 6445"/>
                <a:gd name="T59" fmla="*/ 3109 h 4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445" h="4254">
                  <a:moveTo>
                    <a:pt x="0" y="3109"/>
                  </a:moveTo>
                  <a:cubicBezTo>
                    <a:pt x="0" y="3109"/>
                    <a:pt x="861" y="4254"/>
                    <a:pt x="2467" y="4248"/>
                  </a:cubicBezTo>
                  <a:cubicBezTo>
                    <a:pt x="4074" y="4241"/>
                    <a:pt x="4858" y="3450"/>
                    <a:pt x="5125" y="3109"/>
                  </a:cubicBezTo>
                  <a:cubicBezTo>
                    <a:pt x="5393" y="2768"/>
                    <a:pt x="5642" y="2137"/>
                    <a:pt x="5642" y="2137"/>
                  </a:cubicBezTo>
                  <a:cubicBezTo>
                    <a:pt x="5642" y="2137"/>
                    <a:pt x="5817" y="2122"/>
                    <a:pt x="6104" y="2045"/>
                  </a:cubicBezTo>
                  <a:cubicBezTo>
                    <a:pt x="6391" y="1969"/>
                    <a:pt x="6445" y="1812"/>
                    <a:pt x="6445" y="1812"/>
                  </a:cubicBezTo>
                  <a:cubicBezTo>
                    <a:pt x="6445" y="1812"/>
                    <a:pt x="6343" y="1864"/>
                    <a:pt x="6094" y="1864"/>
                  </a:cubicBezTo>
                  <a:cubicBezTo>
                    <a:pt x="5845" y="1864"/>
                    <a:pt x="5814" y="1812"/>
                    <a:pt x="5814" y="1812"/>
                  </a:cubicBezTo>
                  <a:cubicBezTo>
                    <a:pt x="5814" y="1812"/>
                    <a:pt x="5871" y="1843"/>
                    <a:pt x="6101" y="1684"/>
                  </a:cubicBezTo>
                  <a:cubicBezTo>
                    <a:pt x="6330" y="1525"/>
                    <a:pt x="6445" y="1392"/>
                    <a:pt x="6445" y="1392"/>
                  </a:cubicBezTo>
                  <a:cubicBezTo>
                    <a:pt x="6445" y="1392"/>
                    <a:pt x="6254" y="1411"/>
                    <a:pt x="5986" y="1392"/>
                  </a:cubicBezTo>
                  <a:cubicBezTo>
                    <a:pt x="5718" y="1372"/>
                    <a:pt x="5642" y="1258"/>
                    <a:pt x="5642" y="1258"/>
                  </a:cubicBezTo>
                  <a:cubicBezTo>
                    <a:pt x="5642" y="1258"/>
                    <a:pt x="5336" y="657"/>
                    <a:pt x="5068" y="422"/>
                  </a:cubicBezTo>
                  <a:cubicBezTo>
                    <a:pt x="4800" y="187"/>
                    <a:pt x="4456" y="0"/>
                    <a:pt x="4150" y="65"/>
                  </a:cubicBezTo>
                  <a:cubicBezTo>
                    <a:pt x="3844" y="129"/>
                    <a:pt x="3481" y="321"/>
                    <a:pt x="3328" y="607"/>
                  </a:cubicBezTo>
                  <a:cubicBezTo>
                    <a:pt x="3175" y="894"/>
                    <a:pt x="3003" y="1372"/>
                    <a:pt x="3003" y="1372"/>
                  </a:cubicBezTo>
                  <a:cubicBezTo>
                    <a:pt x="3003" y="1372"/>
                    <a:pt x="2536" y="850"/>
                    <a:pt x="1886" y="601"/>
                  </a:cubicBezTo>
                  <a:cubicBezTo>
                    <a:pt x="1236" y="352"/>
                    <a:pt x="823" y="282"/>
                    <a:pt x="823" y="282"/>
                  </a:cubicBezTo>
                  <a:cubicBezTo>
                    <a:pt x="823" y="282"/>
                    <a:pt x="804" y="512"/>
                    <a:pt x="976" y="684"/>
                  </a:cubicBezTo>
                  <a:cubicBezTo>
                    <a:pt x="1148" y="856"/>
                    <a:pt x="1339" y="971"/>
                    <a:pt x="1339" y="971"/>
                  </a:cubicBezTo>
                  <a:cubicBezTo>
                    <a:pt x="1339" y="971"/>
                    <a:pt x="1127" y="1025"/>
                    <a:pt x="1071" y="1105"/>
                  </a:cubicBezTo>
                  <a:cubicBezTo>
                    <a:pt x="1015" y="1184"/>
                    <a:pt x="1100" y="1351"/>
                    <a:pt x="1191" y="1467"/>
                  </a:cubicBezTo>
                  <a:cubicBezTo>
                    <a:pt x="1324" y="1637"/>
                    <a:pt x="1626" y="1774"/>
                    <a:pt x="1626" y="1774"/>
                  </a:cubicBezTo>
                  <a:cubicBezTo>
                    <a:pt x="1626" y="1774"/>
                    <a:pt x="1435" y="1850"/>
                    <a:pt x="1377" y="1889"/>
                  </a:cubicBezTo>
                  <a:cubicBezTo>
                    <a:pt x="1320" y="1927"/>
                    <a:pt x="1262" y="2028"/>
                    <a:pt x="1511" y="2150"/>
                  </a:cubicBezTo>
                  <a:cubicBezTo>
                    <a:pt x="1760" y="2271"/>
                    <a:pt x="2027" y="2347"/>
                    <a:pt x="2027" y="2347"/>
                  </a:cubicBezTo>
                  <a:cubicBezTo>
                    <a:pt x="2027" y="2347"/>
                    <a:pt x="1798" y="2654"/>
                    <a:pt x="1874" y="2749"/>
                  </a:cubicBezTo>
                  <a:cubicBezTo>
                    <a:pt x="1951" y="2845"/>
                    <a:pt x="2276" y="2946"/>
                    <a:pt x="2276" y="2946"/>
                  </a:cubicBezTo>
                  <a:cubicBezTo>
                    <a:pt x="2276" y="2946"/>
                    <a:pt x="1760" y="3399"/>
                    <a:pt x="1243" y="3419"/>
                  </a:cubicBezTo>
                  <a:cubicBezTo>
                    <a:pt x="727" y="3438"/>
                    <a:pt x="0" y="3109"/>
                    <a:pt x="0" y="3109"/>
                  </a:cubicBezTo>
                  <a:close/>
                </a:path>
              </a:pathLst>
            </a:custGeom>
            <a:solidFill>
              <a:schemeClr val="accent6"/>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00674E"/>
                </a:solidFill>
              </a:endParaRPr>
            </a:p>
          </p:txBody>
        </p:sp>
        <p:sp>
          <p:nvSpPr>
            <p:cNvPr id="66" name="Freeform 6"/>
            <p:cNvSpPr>
              <a:spLocks noChangeAspect="1"/>
            </p:cNvSpPr>
            <p:nvPr/>
          </p:nvSpPr>
          <p:spPr bwMode="auto">
            <a:xfrm>
              <a:off x="9025789" y="2403253"/>
              <a:ext cx="397630" cy="474601"/>
            </a:xfrm>
            <a:custGeom>
              <a:avLst/>
              <a:gdLst>
                <a:gd name="T0" fmla="*/ 461 w 501"/>
                <a:gd name="T1" fmla="*/ 77 h 598"/>
                <a:gd name="T2" fmla="*/ 155 w 501"/>
                <a:gd name="T3" fmla="*/ 0 h 598"/>
                <a:gd name="T4" fmla="*/ 155 w 501"/>
                <a:gd name="T5" fmla="*/ 0 h 598"/>
                <a:gd name="T6" fmla="*/ 155 w 501"/>
                <a:gd name="T7" fmla="*/ 0 h 598"/>
                <a:gd name="T8" fmla="*/ 155 w 501"/>
                <a:gd name="T9" fmla="*/ 324 h 598"/>
                <a:gd name="T10" fmla="*/ 143 w 501"/>
                <a:gd name="T11" fmla="*/ 323 h 598"/>
                <a:gd name="T12" fmla="*/ 55 w 501"/>
                <a:gd name="T13" fmla="*/ 365 h 598"/>
                <a:gd name="T14" fmla="*/ 29 w 501"/>
                <a:gd name="T15" fmla="*/ 495 h 598"/>
                <a:gd name="T16" fmla="*/ 72 w 501"/>
                <a:gd name="T17" fmla="*/ 511 h 598"/>
                <a:gd name="T18" fmla="*/ 160 w 501"/>
                <a:gd name="T19" fmla="*/ 470 h 598"/>
                <a:gd name="T20" fmla="*/ 201 w 501"/>
                <a:gd name="T21" fmla="*/ 383 h 598"/>
                <a:gd name="T22" fmla="*/ 201 w 501"/>
                <a:gd name="T23" fmla="*/ 383 h 598"/>
                <a:gd name="T24" fmla="*/ 201 w 501"/>
                <a:gd name="T25" fmla="*/ 125 h 598"/>
                <a:gd name="T26" fmla="*/ 452 w 501"/>
                <a:gd name="T27" fmla="*/ 189 h 598"/>
                <a:gd name="T28" fmla="*/ 452 w 501"/>
                <a:gd name="T29" fmla="*/ 411 h 598"/>
                <a:gd name="T30" fmla="*/ 440 w 501"/>
                <a:gd name="T31" fmla="*/ 410 h 598"/>
                <a:gd name="T32" fmla="*/ 352 w 501"/>
                <a:gd name="T33" fmla="*/ 451 h 598"/>
                <a:gd name="T34" fmla="*/ 327 w 501"/>
                <a:gd name="T35" fmla="*/ 582 h 598"/>
                <a:gd name="T36" fmla="*/ 369 w 501"/>
                <a:gd name="T37" fmla="*/ 598 h 598"/>
                <a:gd name="T38" fmla="*/ 457 w 501"/>
                <a:gd name="T39" fmla="*/ 556 h 598"/>
                <a:gd name="T40" fmla="*/ 499 w 501"/>
                <a:gd name="T41" fmla="*/ 469 h 598"/>
                <a:gd name="T42" fmla="*/ 499 w 501"/>
                <a:gd name="T43" fmla="*/ 469 h 598"/>
                <a:gd name="T44" fmla="*/ 499 w 501"/>
                <a:gd name="T45" fmla="*/ 133 h 598"/>
                <a:gd name="T46" fmla="*/ 461 w 501"/>
                <a:gd name="T47" fmla="*/ 77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01" h="598">
                  <a:moveTo>
                    <a:pt x="461" y="77"/>
                  </a:moveTo>
                  <a:cubicBezTo>
                    <a:pt x="421" y="67"/>
                    <a:pt x="155" y="0"/>
                    <a:pt x="155" y="0"/>
                  </a:cubicBezTo>
                  <a:cubicBezTo>
                    <a:pt x="155" y="0"/>
                    <a:pt x="155" y="0"/>
                    <a:pt x="155" y="0"/>
                  </a:cubicBezTo>
                  <a:cubicBezTo>
                    <a:pt x="155" y="0"/>
                    <a:pt x="155" y="0"/>
                    <a:pt x="155" y="0"/>
                  </a:cubicBezTo>
                  <a:cubicBezTo>
                    <a:pt x="155" y="324"/>
                    <a:pt x="155" y="324"/>
                    <a:pt x="155" y="324"/>
                  </a:cubicBezTo>
                  <a:cubicBezTo>
                    <a:pt x="151" y="323"/>
                    <a:pt x="147" y="323"/>
                    <a:pt x="143" y="323"/>
                  </a:cubicBezTo>
                  <a:cubicBezTo>
                    <a:pt x="115" y="323"/>
                    <a:pt x="82" y="338"/>
                    <a:pt x="55" y="365"/>
                  </a:cubicBezTo>
                  <a:cubicBezTo>
                    <a:pt x="12" y="408"/>
                    <a:pt x="0" y="466"/>
                    <a:pt x="29" y="495"/>
                  </a:cubicBezTo>
                  <a:cubicBezTo>
                    <a:pt x="40" y="506"/>
                    <a:pt x="55" y="511"/>
                    <a:pt x="72" y="511"/>
                  </a:cubicBezTo>
                  <a:cubicBezTo>
                    <a:pt x="100" y="511"/>
                    <a:pt x="133" y="497"/>
                    <a:pt x="160" y="470"/>
                  </a:cubicBezTo>
                  <a:cubicBezTo>
                    <a:pt x="187" y="443"/>
                    <a:pt x="201" y="410"/>
                    <a:pt x="201" y="383"/>
                  </a:cubicBezTo>
                  <a:cubicBezTo>
                    <a:pt x="201" y="383"/>
                    <a:pt x="201" y="383"/>
                    <a:pt x="201" y="383"/>
                  </a:cubicBezTo>
                  <a:cubicBezTo>
                    <a:pt x="201" y="125"/>
                    <a:pt x="201" y="125"/>
                    <a:pt x="201" y="125"/>
                  </a:cubicBezTo>
                  <a:cubicBezTo>
                    <a:pt x="452" y="189"/>
                    <a:pt x="452" y="189"/>
                    <a:pt x="452" y="189"/>
                  </a:cubicBezTo>
                  <a:cubicBezTo>
                    <a:pt x="452" y="411"/>
                    <a:pt x="452" y="411"/>
                    <a:pt x="452" y="411"/>
                  </a:cubicBezTo>
                  <a:cubicBezTo>
                    <a:pt x="448" y="410"/>
                    <a:pt x="444" y="410"/>
                    <a:pt x="440" y="410"/>
                  </a:cubicBezTo>
                  <a:cubicBezTo>
                    <a:pt x="412" y="410"/>
                    <a:pt x="379" y="424"/>
                    <a:pt x="352" y="451"/>
                  </a:cubicBezTo>
                  <a:cubicBezTo>
                    <a:pt x="309" y="494"/>
                    <a:pt x="298" y="553"/>
                    <a:pt x="327" y="582"/>
                  </a:cubicBezTo>
                  <a:cubicBezTo>
                    <a:pt x="338" y="593"/>
                    <a:pt x="353" y="598"/>
                    <a:pt x="369" y="598"/>
                  </a:cubicBezTo>
                  <a:cubicBezTo>
                    <a:pt x="397" y="598"/>
                    <a:pt x="430" y="583"/>
                    <a:pt x="457" y="556"/>
                  </a:cubicBezTo>
                  <a:cubicBezTo>
                    <a:pt x="484" y="530"/>
                    <a:pt x="499" y="497"/>
                    <a:pt x="499" y="469"/>
                  </a:cubicBezTo>
                  <a:cubicBezTo>
                    <a:pt x="499" y="469"/>
                    <a:pt x="499" y="469"/>
                    <a:pt x="499" y="469"/>
                  </a:cubicBezTo>
                  <a:cubicBezTo>
                    <a:pt x="499" y="133"/>
                    <a:pt x="499" y="133"/>
                    <a:pt x="499" y="133"/>
                  </a:cubicBezTo>
                  <a:cubicBezTo>
                    <a:pt x="499" y="133"/>
                    <a:pt x="501" y="87"/>
                    <a:pt x="461" y="77"/>
                  </a:cubicBez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674E"/>
                </a:solidFill>
              </a:endParaRPr>
            </a:p>
          </p:txBody>
        </p:sp>
      </p:grpSp>
      <p:grpSp>
        <p:nvGrpSpPr>
          <p:cNvPr id="87" name="Group 86"/>
          <p:cNvGrpSpPr/>
          <p:nvPr/>
        </p:nvGrpSpPr>
        <p:grpSpPr>
          <a:xfrm>
            <a:off x="924674" y="2776416"/>
            <a:ext cx="2972236" cy="974770"/>
            <a:chOff x="2055561" y="2904985"/>
            <a:chExt cx="3017611" cy="742432"/>
          </a:xfrm>
        </p:grpSpPr>
        <p:sp>
          <p:nvSpPr>
            <p:cNvPr id="73" name="Freeform 11"/>
            <p:cNvSpPr>
              <a:spLocks noChangeAspect="1" noEditPoints="1"/>
            </p:cNvSpPr>
            <p:nvPr/>
          </p:nvSpPr>
          <p:spPr bwMode="auto">
            <a:xfrm>
              <a:off x="2754568" y="3038745"/>
              <a:ext cx="708249" cy="547355"/>
            </a:xfrm>
            <a:custGeom>
              <a:avLst/>
              <a:gdLst>
                <a:gd name="T0" fmla="*/ 3686 w 4902"/>
                <a:gd name="T1" fmla="*/ 1372 h 3787"/>
                <a:gd name="T2" fmla="*/ 3264 w 4902"/>
                <a:gd name="T3" fmla="*/ 629 h 3787"/>
                <a:gd name="T4" fmla="*/ 375 w 4902"/>
                <a:gd name="T5" fmla="*/ 778 h 3787"/>
                <a:gd name="T6" fmla="*/ 26 w 4902"/>
                <a:gd name="T7" fmla="*/ 1591 h 3787"/>
                <a:gd name="T8" fmla="*/ 26 w 4902"/>
                <a:gd name="T9" fmla="*/ 2221 h 3787"/>
                <a:gd name="T10" fmla="*/ 205 w 4902"/>
                <a:gd name="T11" fmla="*/ 2761 h 3787"/>
                <a:gd name="T12" fmla="*/ 756 w 4902"/>
                <a:gd name="T13" fmla="*/ 3414 h 3787"/>
                <a:gd name="T14" fmla="*/ 1744 w 4902"/>
                <a:gd name="T15" fmla="*/ 3782 h 3787"/>
                <a:gd name="T16" fmla="*/ 1206 w 4902"/>
                <a:gd name="T17" fmla="*/ 2566 h 3787"/>
                <a:gd name="T18" fmla="*/ 1139 w 4902"/>
                <a:gd name="T19" fmla="*/ 2733 h 3787"/>
                <a:gd name="T20" fmla="*/ 1065 w 4902"/>
                <a:gd name="T21" fmla="*/ 2810 h 3787"/>
                <a:gd name="T22" fmla="*/ 919 w 4902"/>
                <a:gd name="T23" fmla="*/ 2881 h 3787"/>
                <a:gd name="T24" fmla="*/ 769 w 4902"/>
                <a:gd name="T25" fmla="*/ 2886 h 3787"/>
                <a:gd name="T26" fmla="*/ 473 w 4902"/>
                <a:gd name="T27" fmla="*/ 2387 h 3787"/>
                <a:gd name="T28" fmla="*/ 569 w 4902"/>
                <a:gd name="T29" fmla="*/ 2238 h 3787"/>
                <a:gd name="T30" fmla="*/ 687 w 4902"/>
                <a:gd name="T31" fmla="*/ 2161 h 3787"/>
                <a:gd name="T32" fmla="*/ 1207 w 4902"/>
                <a:gd name="T33" fmla="*/ 2462 h 3787"/>
                <a:gd name="T34" fmla="*/ 1085 w 4902"/>
                <a:gd name="T35" fmla="*/ 1581 h 3787"/>
                <a:gd name="T36" fmla="*/ 947 w 4902"/>
                <a:gd name="T37" fmla="*/ 1660 h 3787"/>
                <a:gd name="T38" fmla="*/ 777 w 4902"/>
                <a:gd name="T39" fmla="*/ 1674 h 3787"/>
                <a:gd name="T40" fmla="*/ 672 w 4902"/>
                <a:gd name="T41" fmla="*/ 1643 h 3787"/>
                <a:gd name="T42" fmla="*/ 544 w 4902"/>
                <a:gd name="T43" fmla="*/ 1547 h 3787"/>
                <a:gd name="T44" fmla="*/ 468 w 4902"/>
                <a:gd name="T45" fmla="*/ 1410 h 3787"/>
                <a:gd name="T46" fmla="*/ 831 w 4902"/>
                <a:gd name="T47" fmla="*/ 920 h 3787"/>
                <a:gd name="T48" fmla="*/ 963 w 4902"/>
                <a:gd name="T49" fmla="*/ 944 h 3787"/>
                <a:gd name="T50" fmla="*/ 2566 w 4902"/>
                <a:gd name="T51" fmla="*/ 1201 h 3787"/>
                <a:gd name="T52" fmla="*/ 2650 w 4902"/>
                <a:gd name="T53" fmla="*/ 1046 h 3787"/>
                <a:gd name="T54" fmla="*/ 2764 w 4902"/>
                <a:gd name="T55" fmla="*/ 959 h 3787"/>
                <a:gd name="T56" fmla="*/ 3303 w 4902"/>
                <a:gd name="T57" fmla="*/ 1220 h 3787"/>
                <a:gd name="T58" fmla="*/ 3303 w 4902"/>
                <a:gd name="T59" fmla="*/ 1379 h 3787"/>
                <a:gd name="T60" fmla="*/ 3227 w 4902"/>
                <a:gd name="T61" fmla="*/ 1537 h 3787"/>
                <a:gd name="T62" fmla="*/ 3145 w 4902"/>
                <a:gd name="T63" fmla="*/ 1612 h 3787"/>
                <a:gd name="T64" fmla="*/ 3001 w 4902"/>
                <a:gd name="T65" fmla="*/ 1672 h 3787"/>
                <a:gd name="T66" fmla="*/ 2847 w 4902"/>
                <a:gd name="T67" fmla="*/ 1668 h 3787"/>
                <a:gd name="T68" fmla="*/ 1508 w 4902"/>
                <a:gd name="T69" fmla="*/ 629 h 3787"/>
                <a:gd name="T70" fmla="*/ 1583 w 4902"/>
                <a:gd name="T71" fmla="*/ 459 h 3787"/>
                <a:gd name="T72" fmla="*/ 2162 w 4902"/>
                <a:gd name="T73" fmla="*/ 438 h 3787"/>
                <a:gd name="T74" fmla="*/ 2247 w 4902"/>
                <a:gd name="T75" fmla="*/ 593 h 3787"/>
                <a:gd name="T76" fmla="*/ 2257 w 4902"/>
                <a:gd name="T77" fmla="*/ 743 h 3787"/>
                <a:gd name="T78" fmla="*/ 1736 w 4902"/>
                <a:gd name="T79" fmla="*/ 1043 h 3787"/>
                <a:gd name="T80" fmla="*/ 1607 w 4902"/>
                <a:gd name="T81" fmla="*/ 954 h 3787"/>
                <a:gd name="T82" fmla="*/ 1518 w 4902"/>
                <a:gd name="T83" fmla="*/ 801 h 3787"/>
                <a:gd name="T84" fmla="*/ 2260 w 4902"/>
                <a:gd name="T85" fmla="*/ 3130 h 3787"/>
                <a:gd name="T86" fmla="*/ 1765 w 4902"/>
                <a:gd name="T87" fmla="*/ 3479 h 3787"/>
                <a:gd name="T88" fmla="*/ 1632 w 4902"/>
                <a:gd name="T89" fmla="*/ 3404 h 3787"/>
                <a:gd name="T90" fmla="*/ 1529 w 4902"/>
                <a:gd name="T91" fmla="*/ 3259 h 3787"/>
                <a:gd name="T92" fmla="*/ 1504 w 4902"/>
                <a:gd name="T93" fmla="*/ 3152 h 3787"/>
                <a:gd name="T94" fmla="*/ 1523 w 4902"/>
                <a:gd name="T95" fmla="*/ 2994 h 3787"/>
                <a:gd name="T96" fmla="*/ 1604 w 4902"/>
                <a:gd name="T97" fmla="*/ 2860 h 3787"/>
                <a:gd name="T98" fmla="*/ 2219 w 4902"/>
                <a:gd name="T99" fmla="*/ 2946 h 3787"/>
                <a:gd name="T100" fmla="*/ 2257 w 4902"/>
                <a:gd name="T101" fmla="*/ 3064 h 3787"/>
                <a:gd name="T102" fmla="*/ 3246 w 4902"/>
                <a:gd name="T103" fmla="*/ 2725 h 3787"/>
                <a:gd name="T104" fmla="*/ 3082 w 4902"/>
                <a:gd name="T105" fmla="*/ 2860 h 3787"/>
                <a:gd name="T106" fmla="*/ 2913 w 4902"/>
                <a:gd name="T107" fmla="*/ 2891 h 3787"/>
                <a:gd name="T108" fmla="*/ 2808 w 4902"/>
                <a:gd name="T109" fmla="*/ 2870 h 3787"/>
                <a:gd name="T110" fmla="*/ 2697 w 4902"/>
                <a:gd name="T111" fmla="*/ 2810 h 3787"/>
                <a:gd name="T112" fmla="*/ 2583 w 4902"/>
                <a:gd name="T113" fmla="*/ 2661 h 3787"/>
                <a:gd name="T114" fmla="*/ 2848 w 4902"/>
                <a:gd name="T115" fmla="*/ 2142 h 3787"/>
                <a:gd name="T116" fmla="*/ 3020 w 4902"/>
                <a:gd name="T117" fmla="*/ 2143 h 3787"/>
                <a:gd name="T118" fmla="*/ 3154 w 4902"/>
                <a:gd name="T119" fmla="*/ 2205 h 3787"/>
                <a:gd name="T120" fmla="*/ 3895 w 4902"/>
                <a:gd name="T121" fmla="*/ 1617 h 3787"/>
                <a:gd name="T122" fmla="*/ 4902 w 4902"/>
                <a:gd name="T123" fmla="*/ 1556 h 3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902" h="3787">
                  <a:moveTo>
                    <a:pt x="1881" y="1677"/>
                  </a:moveTo>
                  <a:cubicBezTo>
                    <a:pt x="1755" y="1677"/>
                    <a:pt x="1653" y="1779"/>
                    <a:pt x="1653" y="1905"/>
                  </a:cubicBezTo>
                  <a:cubicBezTo>
                    <a:pt x="1653" y="2031"/>
                    <a:pt x="1755" y="2134"/>
                    <a:pt x="1881" y="2134"/>
                  </a:cubicBezTo>
                  <a:cubicBezTo>
                    <a:pt x="2008" y="2134"/>
                    <a:pt x="2110" y="2031"/>
                    <a:pt x="2110" y="1905"/>
                  </a:cubicBezTo>
                  <a:cubicBezTo>
                    <a:pt x="2110" y="1779"/>
                    <a:pt x="2008" y="1677"/>
                    <a:pt x="1881" y="1677"/>
                  </a:cubicBezTo>
                  <a:close/>
                  <a:moveTo>
                    <a:pt x="3762" y="1844"/>
                  </a:moveTo>
                  <a:cubicBezTo>
                    <a:pt x="3762" y="1833"/>
                    <a:pt x="3761" y="1823"/>
                    <a:pt x="3761" y="1812"/>
                  </a:cubicBezTo>
                  <a:cubicBezTo>
                    <a:pt x="3760" y="1804"/>
                    <a:pt x="3760" y="1795"/>
                    <a:pt x="3759" y="1787"/>
                  </a:cubicBezTo>
                  <a:cubicBezTo>
                    <a:pt x="3759" y="1780"/>
                    <a:pt x="3759" y="1774"/>
                    <a:pt x="3758" y="1767"/>
                  </a:cubicBezTo>
                  <a:cubicBezTo>
                    <a:pt x="3757" y="1756"/>
                    <a:pt x="3756" y="1746"/>
                    <a:pt x="3755" y="1735"/>
                  </a:cubicBezTo>
                  <a:cubicBezTo>
                    <a:pt x="3755" y="1731"/>
                    <a:pt x="3755" y="1727"/>
                    <a:pt x="3754" y="1722"/>
                  </a:cubicBezTo>
                  <a:cubicBezTo>
                    <a:pt x="3753" y="1710"/>
                    <a:pt x="3752" y="1698"/>
                    <a:pt x="3750" y="1686"/>
                  </a:cubicBezTo>
                  <a:cubicBezTo>
                    <a:pt x="3750" y="1683"/>
                    <a:pt x="3750" y="1681"/>
                    <a:pt x="3749" y="1678"/>
                  </a:cubicBezTo>
                  <a:cubicBezTo>
                    <a:pt x="3748" y="1665"/>
                    <a:pt x="3746" y="1651"/>
                    <a:pt x="3744" y="1638"/>
                  </a:cubicBezTo>
                  <a:cubicBezTo>
                    <a:pt x="3744" y="1637"/>
                    <a:pt x="3744" y="1635"/>
                    <a:pt x="3744" y="1634"/>
                  </a:cubicBezTo>
                  <a:cubicBezTo>
                    <a:pt x="3742" y="1620"/>
                    <a:pt x="3739" y="1606"/>
                    <a:pt x="3737" y="1592"/>
                  </a:cubicBezTo>
                  <a:cubicBezTo>
                    <a:pt x="3737" y="1591"/>
                    <a:pt x="3737" y="1590"/>
                    <a:pt x="3737" y="1590"/>
                  </a:cubicBezTo>
                  <a:cubicBezTo>
                    <a:pt x="3734" y="1575"/>
                    <a:pt x="3732" y="1561"/>
                    <a:pt x="3729" y="1546"/>
                  </a:cubicBezTo>
                  <a:cubicBezTo>
                    <a:pt x="3729" y="1546"/>
                    <a:pt x="3729" y="1546"/>
                    <a:pt x="3729" y="1546"/>
                  </a:cubicBezTo>
                  <a:cubicBezTo>
                    <a:pt x="3723" y="1516"/>
                    <a:pt x="3717" y="1487"/>
                    <a:pt x="3709" y="1457"/>
                  </a:cubicBezTo>
                  <a:cubicBezTo>
                    <a:pt x="3709" y="1457"/>
                    <a:pt x="3709" y="1457"/>
                    <a:pt x="3709" y="1457"/>
                  </a:cubicBezTo>
                  <a:cubicBezTo>
                    <a:pt x="3706" y="1443"/>
                    <a:pt x="3702" y="1429"/>
                    <a:pt x="3698" y="1414"/>
                  </a:cubicBezTo>
                  <a:cubicBezTo>
                    <a:pt x="3698" y="1414"/>
                    <a:pt x="3698" y="1413"/>
                    <a:pt x="3698" y="1413"/>
                  </a:cubicBezTo>
                  <a:cubicBezTo>
                    <a:pt x="3694" y="1399"/>
                    <a:pt x="3690" y="1385"/>
                    <a:pt x="3686" y="1372"/>
                  </a:cubicBezTo>
                  <a:cubicBezTo>
                    <a:pt x="3686" y="1370"/>
                    <a:pt x="3685" y="1369"/>
                    <a:pt x="3685" y="1367"/>
                  </a:cubicBezTo>
                  <a:cubicBezTo>
                    <a:pt x="3681" y="1355"/>
                    <a:pt x="3677" y="1342"/>
                    <a:pt x="3673" y="1329"/>
                  </a:cubicBezTo>
                  <a:cubicBezTo>
                    <a:pt x="3672" y="1327"/>
                    <a:pt x="3672" y="1324"/>
                    <a:pt x="3671" y="1322"/>
                  </a:cubicBezTo>
                  <a:cubicBezTo>
                    <a:pt x="3667" y="1310"/>
                    <a:pt x="3663" y="1299"/>
                    <a:pt x="3659" y="1288"/>
                  </a:cubicBezTo>
                  <a:cubicBezTo>
                    <a:pt x="3658" y="1284"/>
                    <a:pt x="3657" y="1280"/>
                    <a:pt x="3655" y="1276"/>
                  </a:cubicBezTo>
                  <a:cubicBezTo>
                    <a:pt x="3652" y="1266"/>
                    <a:pt x="3648" y="1256"/>
                    <a:pt x="3645" y="1247"/>
                  </a:cubicBezTo>
                  <a:cubicBezTo>
                    <a:pt x="3642" y="1241"/>
                    <a:pt x="3640" y="1235"/>
                    <a:pt x="3638" y="1229"/>
                  </a:cubicBezTo>
                  <a:cubicBezTo>
                    <a:pt x="3635" y="1222"/>
                    <a:pt x="3632" y="1214"/>
                    <a:pt x="3629" y="1206"/>
                  </a:cubicBezTo>
                  <a:cubicBezTo>
                    <a:pt x="3626" y="1199"/>
                    <a:pt x="3623" y="1191"/>
                    <a:pt x="3620" y="1184"/>
                  </a:cubicBezTo>
                  <a:cubicBezTo>
                    <a:pt x="3617" y="1178"/>
                    <a:pt x="3615" y="1172"/>
                    <a:pt x="3612" y="1166"/>
                  </a:cubicBezTo>
                  <a:cubicBezTo>
                    <a:pt x="3608" y="1157"/>
                    <a:pt x="3604" y="1147"/>
                    <a:pt x="3600" y="1138"/>
                  </a:cubicBezTo>
                  <a:cubicBezTo>
                    <a:pt x="3598" y="1134"/>
                    <a:pt x="3597" y="1130"/>
                    <a:pt x="3595" y="1126"/>
                  </a:cubicBezTo>
                  <a:cubicBezTo>
                    <a:pt x="3590" y="1115"/>
                    <a:pt x="3585" y="1105"/>
                    <a:pt x="3580" y="1094"/>
                  </a:cubicBezTo>
                  <a:cubicBezTo>
                    <a:pt x="3578" y="1091"/>
                    <a:pt x="3577" y="1089"/>
                    <a:pt x="3576" y="1087"/>
                  </a:cubicBezTo>
                  <a:cubicBezTo>
                    <a:pt x="3570" y="1075"/>
                    <a:pt x="3564" y="1062"/>
                    <a:pt x="3558" y="1050"/>
                  </a:cubicBezTo>
                  <a:cubicBezTo>
                    <a:pt x="3558" y="1049"/>
                    <a:pt x="3557" y="1049"/>
                    <a:pt x="3557" y="1048"/>
                  </a:cubicBezTo>
                  <a:cubicBezTo>
                    <a:pt x="3503" y="942"/>
                    <a:pt x="3438" y="840"/>
                    <a:pt x="3362" y="744"/>
                  </a:cubicBezTo>
                  <a:cubicBezTo>
                    <a:pt x="3362" y="744"/>
                    <a:pt x="3361" y="743"/>
                    <a:pt x="3361" y="743"/>
                  </a:cubicBezTo>
                  <a:cubicBezTo>
                    <a:pt x="3352" y="731"/>
                    <a:pt x="3343" y="720"/>
                    <a:pt x="3334" y="709"/>
                  </a:cubicBezTo>
                  <a:cubicBezTo>
                    <a:pt x="3333" y="708"/>
                    <a:pt x="3332" y="706"/>
                    <a:pt x="3330" y="705"/>
                  </a:cubicBezTo>
                  <a:cubicBezTo>
                    <a:pt x="3322" y="695"/>
                    <a:pt x="3314" y="685"/>
                    <a:pt x="3305" y="675"/>
                  </a:cubicBezTo>
                  <a:cubicBezTo>
                    <a:pt x="3303" y="672"/>
                    <a:pt x="3301" y="670"/>
                    <a:pt x="3298" y="667"/>
                  </a:cubicBezTo>
                  <a:cubicBezTo>
                    <a:pt x="3291" y="658"/>
                    <a:pt x="3283" y="650"/>
                    <a:pt x="3275" y="641"/>
                  </a:cubicBezTo>
                  <a:cubicBezTo>
                    <a:pt x="3271" y="637"/>
                    <a:pt x="3268" y="633"/>
                    <a:pt x="3264" y="629"/>
                  </a:cubicBezTo>
                  <a:cubicBezTo>
                    <a:pt x="3257" y="622"/>
                    <a:pt x="3251" y="615"/>
                    <a:pt x="3244" y="608"/>
                  </a:cubicBezTo>
                  <a:cubicBezTo>
                    <a:pt x="3237" y="600"/>
                    <a:pt x="3230" y="593"/>
                    <a:pt x="3223" y="586"/>
                  </a:cubicBezTo>
                  <a:cubicBezTo>
                    <a:pt x="3219" y="582"/>
                    <a:pt x="3216" y="578"/>
                    <a:pt x="3212" y="575"/>
                  </a:cubicBezTo>
                  <a:cubicBezTo>
                    <a:pt x="3207" y="570"/>
                    <a:pt x="3201" y="564"/>
                    <a:pt x="3196" y="559"/>
                  </a:cubicBezTo>
                  <a:cubicBezTo>
                    <a:pt x="2857" y="228"/>
                    <a:pt x="2393" y="24"/>
                    <a:pt x="1882" y="24"/>
                  </a:cubicBezTo>
                  <a:cubicBezTo>
                    <a:pt x="1452" y="24"/>
                    <a:pt x="1056" y="168"/>
                    <a:pt x="739" y="410"/>
                  </a:cubicBezTo>
                  <a:cubicBezTo>
                    <a:pt x="739" y="410"/>
                    <a:pt x="739" y="410"/>
                    <a:pt x="739" y="410"/>
                  </a:cubicBezTo>
                  <a:cubicBezTo>
                    <a:pt x="737" y="411"/>
                    <a:pt x="736" y="413"/>
                    <a:pt x="734" y="414"/>
                  </a:cubicBezTo>
                  <a:cubicBezTo>
                    <a:pt x="720" y="425"/>
                    <a:pt x="707" y="435"/>
                    <a:pt x="694" y="446"/>
                  </a:cubicBezTo>
                  <a:cubicBezTo>
                    <a:pt x="692" y="447"/>
                    <a:pt x="691" y="448"/>
                    <a:pt x="689" y="450"/>
                  </a:cubicBezTo>
                  <a:cubicBezTo>
                    <a:pt x="674" y="462"/>
                    <a:pt x="659" y="474"/>
                    <a:pt x="645" y="487"/>
                  </a:cubicBezTo>
                  <a:cubicBezTo>
                    <a:pt x="643" y="489"/>
                    <a:pt x="640" y="491"/>
                    <a:pt x="638" y="493"/>
                  </a:cubicBezTo>
                  <a:cubicBezTo>
                    <a:pt x="626" y="504"/>
                    <a:pt x="614" y="515"/>
                    <a:pt x="602" y="526"/>
                  </a:cubicBezTo>
                  <a:cubicBezTo>
                    <a:pt x="599" y="529"/>
                    <a:pt x="595" y="532"/>
                    <a:pt x="592" y="535"/>
                  </a:cubicBezTo>
                  <a:cubicBezTo>
                    <a:pt x="567" y="559"/>
                    <a:pt x="542" y="583"/>
                    <a:pt x="518" y="608"/>
                  </a:cubicBezTo>
                  <a:cubicBezTo>
                    <a:pt x="514" y="613"/>
                    <a:pt x="510" y="618"/>
                    <a:pt x="506" y="622"/>
                  </a:cubicBezTo>
                  <a:cubicBezTo>
                    <a:pt x="499" y="629"/>
                    <a:pt x="493" y="635"/>
                    <a:pt x="487" y="642"/>
                  </a:cubicBezTo>
                  <a:cubicBezTo>
                    <a:pt x="481" y="649"/>
                    <a:pt x="474" y="656"/>
                    <a:pt x="468" y="663"/>
                  </a:cubicBezTo>
                  <a:cubicBezTo>
                    <a:pt x="465" y="667"/>
                    <a:pt x="461" y="672"/>
                    <a:pt x="457" y="676"/>
                  </a:cubicBezTo>
                  <a:cubicBezTo>
                    <a:pt x="449" y="685"/>
                    <a:pt x="442" y="693"/>
                    <a:pt x="435" y="702"/>
                  </a:cubicBezTo>
                  <a:cubicBezTo>
                    <a:pt x="433" y="705"/>
                    <a:pt x="430" y="707"/>
                    <a:pt x="428" y="710"/>
                  </a:cubicBezTo>
                  <a:cubicBezTo>
                    <a:pt x="420" y="720"/>
                    <a:pt x="412" y="730"/>
                    <a:pt x="404" y="740"/>
                  </a:cubicBezTo>
                  <a:cubicBezTo>
                    <a:pt x="403" y="742"/>
                    <a:pt x="401" y="743"/>
                    <a:pt x="400" y="745"/>
                  </a:cubicBezTo>
                  <a:cubicBezTo>
                    <a:pt x="391" y="756"/>
                    <a:pt x="383" y="767"/>
                    <a:pt x="375" y="778"/>
                  </a:cubicBezTo>
                  <a:cubicBezTo>
                    <a:pt x="374" y="779"/>
                    <a:pt x="374" y="780"/>
                    <a:pt x="373" y="780"/>
                  </a:cubicBezTo>
                  <a:cubicBezTo>
                    <a:pt x="319" y="853"/>
                    <a:pt x="270" y="929"/>
                    <a:pt x="227" y="1008"/>
                  </a:cubicBezTo>
                  <a:cubicBezTo>
                    <a:pt x="227" y="1008"/>
                    <a:pt x="227" y="1009"/>
                    <a:pt x="226" y="1009"/>
                  </a:cubicBezTo>
                  <a:cubicBezTo>
                    <a:pt x="220" y="1022"/>
                    <a:pt x="213" y="1034"/>
                    <a:pt x="207" y="1047"/>
                  </a:cubicBezTo>
                  <a:cubicBezTo>
                    <a:pt x="206" y="1048"/>
                    <a:pt x="205" y="1050"/>
                    <a:pt x="204" y="1052"/>
                  </a:cubicBezTo>
                  <a:cubicBezTo>
                    <a:pt x="198" y="1063"/>
                    <a:pt x="193" y="1074"/>
                    <a:pt x="187" y="1086"/>
                  </a:cubicBezTo>
                  <a:cubicBezTo>
                    <a:pt x="186" y="1089"/>
                    <a:pt x="184" y="1092"/>
                    <a:pt x="183" y="1095"/>
                  </a:cubicBezTo>
                  <a:cubicBezTo>
                    <a:pt x="178" y="1105"/>
                    <a:pt x="173" y="1115"/>
                    <a:pt x="169" y="1125"/>
                  </a:cubicBezTo>
                  <a:cubicBezTo>
                    <a:pt x="166" y="1130"/>
                    <a:pt x="164" y="1135"/>
                    <a:pt x="162" y="1140"/>
                  </a:cubicBezTo>
                  <a:cubicBezTo>
                    <a:pt x="158" y="1148"/>
                    <a:pt x="155" y="1157"/>
                    <a:pt x="151" y="1165"/>
                  </a:cubicBezTo>
                  <a:cubicBezTo>
                    <a:pt x="148" y="1172"/>
                    <a:pt x="145" y="1178"/>
                    <a:pt x="143" y="1185"/>
                  </a:cubicBezTo>
                  <a:cubicBezTo>
                    <a:pt x="140" y="1192"/>
                    <a:pt x="137" y="1199"/>
                    <a:pt x="134" y="1205"/>
                  </a:cubicBezTo>
                  <a:cubicBezTo>
                    <a:pt x="131" y="1214"/>
                    <a:pt x="128" y="1222"/>
                    <a:pt x="124" y="1231"/>
                  </a:cubicBezTo>
                  <a:cubicBezTo>
                    <a:pt x="123" y="1236"/>
                    <a:pt x="121" y="1241"/>
                    <a:pt x="119" y="1246"/>
                  </a:cubicBezTo>
                  <a:cubicBezTo>
                    <a:pt x="115" y="1256"/>
                    <a:pt x="111" y="1267"/>
                    <a:pt x="107" y="1277"/>
                  </a:cubicBezTo>
                  <a:cubicBezTo>
                    <a:pt x="106" y="1280"/>
                    <a:pt x="105" y="1284"/>
                    <a:pt x="104" y="1287"/>
                  </a:cubicBezTo>
                  <a:cubicBezTo>
                    <a:pt x="100" y="1299"/>
                    <a:pt x="96" y="1311"/>
                    <a:pt x="92" y="1323"/>
                  </a:cubicBezTo>
                  <a:cubicBezTo>
                    <a:pt x="91" y="1325"/>
                    <a:pt x="91" y="1327"/>
                    <a:pt x="90" y="1329"/>
                  </a:cubicBezTo>
                  <a:cubicBezTo>
                    <a:pt x="86" y="1342"/>
                    <a:pt x="82" y="1355"/>
                    <a:pt x="78" y="1368"/>
                  </a:cubicBezTo>
                  <a:cubicBezTo>
                    <a:pt x="77" y="1369"/>
                    <a:pt x="77" y="1370"/>
                    <a:pt x="77" y="1371"/>
                  </a:cubicBezTo>
                  <a:cubicBezTo>
                    <a:pt x="73" y="1385"/>
                    <a:pt x="69" y="1399"/>
                    <a:pt x="65" y="1413"/>
                  </a:cubicBezTo>
                  <a:cubicBezTo>
                    <a:pt x="65" y="1413"/>
                    <a:pt x="65" y="1413"/>
                    <a:pt x="65" y="1413"/>
                  </a:cubicBezTo>
                  <a:cubicBezTo>
                    <a:pt x="49" y="1471"/>
                    <a:pt x="36" y="1530"/>
                    <a:pt x="26" y="1590"/>
                  </a:cubicBezTo>
                  <a:cubicBezTo>
                    <a:pt x="26" y="1591"/>
                    <a:pt x="26" y="1591"/>
                    <a:pt x="26" y="1591"/>
                  </a:cubicBezTo>
                  <a:cubicBezTo>
                    <a:pt x="24" y="1605"/>
                    <a:pt x="21" y="1620"/>
                    <a:pt x="19" y="1634"/>
                  </a:cubicBezTo>
                  <a:cubicBezTo>
                    <a:pt x="19" y="1635"/>
                    <a:pt x="19" y="1636"/>
                    <a:pt x="19" y="1638"/>
                  </a:cubicBezTo>
                  <a:cubicBezTo>
                    <a:pt x="17" y="1651"/>
                    <a:pt x="15" y="1665"/>
                    <a:pt x="13" y="1678"/>
                  </a:cubicBezTo>
                  <a:cubicBezTo>
                    <a:pt x="13" y="1681"/>
                    <a:pt x="13" y="1683"/>
                    <a:pt x="13" y="1685"/>
                  </a:cubicBezTo>
                  <a:cubicBezTo>
                    <a:pt x="11" y="1698"/>
                    <a:pt x="10" y="1710"/>
                    <a:pt x="9" y="1722"/>
                  </a:cubicBezTo>
                  <a:cubicBezTo>
                    <a:pt x="8" y="1727"/>
                    <a:pt x="8" y="1731"/>
                    <a:pt x="8" y="1735"/>
                  </a:cubicBezTo>
                  <a:cubicBezTo>
                    <a:pt x="7" y="1746"/>
                    <a:pt x="6" y="1756"/>
                    <a:pt x="5" y="1767"/>
                  </a:cubicBezTo>
                  <a:cubicBezTo>
                    <a:pt x="4" y="1774"/>
                    <a:pt x="4" y="1780"/>
                    <a:pt x="4" y="1787"/>
                  </a:cubicBezTo>
                  <a:cubicBezTo>
                    <a:pt x="3" y="1795"/>
                    <a:pt x="3" y="1804"/>
                    <a:pt x="2" y="1812"/>
                  </a:cubicBezTo>
                  <a:cubicBezTo>
                    <a:pt x="2" y="1823"/>
                    <a:pt x="1" y="1833"/>
                    <a:pt x="1" y="1844"/>
                  </a:cubicBezTo>
                  <a:cubicBezTo>
                    <a:pt x="1" y="1849"/>
                    <a:pt x="0" y="1853"/>
                    <a:pt x="0" y="1858"/>
                  </a:cubicBezTo>
                  <a:cubicBezTo>
                    <a:pt x="0" y="1890"/>
                    <a:pt x="0" y="1921"/>
                    <a:pt x="0" y="1953"/>
                  </a:cubicBezTo>
                  <a:cubicBezTo>
                    <a:pt x="0" y="1957"/>
                    <a:pt x="1" y="1961"/>
                    <a:pt x="1" y="1965"/>
                  </a:cubicBezTo>
                  <a:cubicBezTo>
                    <a:pt x="1" y="1977"/>
                    <a:pt x="2" y="1988"/>
                    <a:pt x="2" y="1999"/>
                  </a:cubicBezTo>
                  <a:cubicBezTo>
                    <a:pt x="2" y="2007"/>
                    <a:pt x="3" y="2015"/>
                    <a:pt x="4" y="2022"/>
                  </a:cubicBezTo>
                  <a:cubicBezTo>
                    <a:pt x="4" y="2030"/>
                    <a:pt x="4" y="2037"/>
                    <a:pt x="5" y="2044"/>
                  </a:cubicBezTo>
                  <a:cubicBezTo>
                    <a:pt x="6" y="2054"/>
                    <a:pt x="7" y="2064"/>
                    <a:pt x="7" y="2074"/>
                  </a:cubicBezTo>
                  <a:cubicBezTo>
                    <a:pt x="8" y="2079"/>
                    <a:pt x="8" y="2084"/>
                    <a:pt x="9" y="2089"/>
                  </a:cubicBezTo>
                  <a:cubicBezTo>
                    <a:pt x="10" y="2101"/>
                    <a:pt x="11" y="2112"/>
                    <a:pt x="12" y="2124"/>
                  </a:cubicBezTo>
                  <a:cubicBezTo>
                    <a:pt x="13" y="2127"/>
                    <a:pt x="13" y="2130"/>
                    <a:pt x="14" y="2133"/>
                  </a:cubicBezTo>
                  <a:cubicBezTo>
                    <a:pt x="15" y="2146"/>
                    <a:pt x="17" y="2159"/>
                    <a:pt x="19" y="2172"/>
                  </a:cubicBezTo>
                  <a:cubicBezTo>
                    <a:pt x="19" y="2174"/>
                    <a:pt x="19" y="2176"/>
                    <a:pt x="19" y="2177"/>
                  </a:cubicBezTo>
                  <a:cubicBezTo>
                    <a:pt x="21" y="2191"/>
                    <a:pt x="24" y="2205"/>
                    <a:pt x="26" y="2218"/>
                  </a:cubicBezTo>
                  <a:cubicBezTo>
                    <a:pt x="26" y="2219"/>
                    <a:pt x="26" y="2220"/>
                    <a:pt x="26" y="2221"/>
                  </a:cubicBezTo>
                  <a:cubicBezTo>
                    <a:pt x="29" y="2236"/>
                    <a:pt x="31" y="2250"/>
                    <a:pt x="34" y="2264"/>
                  </a:cubicBezTo>
                  <a:cubicBezTo>
                    <a:pt x="34" y="2264"/>
                    <a:pt x="34" y="2265"/>
                    <a:pt x="34" y="2265"/>
                  </a:cubicBezTo>
                  <a:cubicBezTo>
                    <a:pt x="37" y="2280"/>
                    <a:pt x="40" y="2294"/>
                    <a:pt x="43" y="2309"/>
                  </a:cubicBezTo>
                  <a:cubicBezTo>
                    <a:pt x="43" y="2309"/>
                    <a:pt x="43" y="2309"/>
                    <a:pt x="43" y="2310"/>
                  </a:cubicBezTo>
                  <a:cubicBezTo>
                    <a:pt x="47" y="2324"/>
                    <a:pt x="50" y="2338"/>
                    <a:pt x="53" y="2353"/>
                  </a:cubicBezTo>
                  <a:cubicBezTo>
                    <a:pt x="54" y="2353"/>
                    <a:pt x="54" y="2354"/>
                    <a:pt x="54" y="2354"/>
                  </a:cubicBezTo>
                  <a:cubicBezTo>
                    <a:pt x="57" y="2368"/>
                    <a:pt x="61" y="2382"/>
                    <a:pt x="64" y="2396"/>
                  </a:cubicBezTo>
                  <a:cubicBezTo>
                    <a:pt x="65" y="2397"/>
                    <a:pt x="65" y="2398"/>
                    <a:pt x="65" y="2399"/>
                  </a:cubicBezTo>
                  <a:cubicBezTo>
                    <a:pt x="69" y="2412"/>
                    <a:pt x="73" y="2425"/>
                    <a:pt x="77" y="2439"/>
                  </a:cubicBezTo>
                  <a:cubicBezTo>
                    <a:pt x="77" y="2441"/>
                    <a:pt x="78" y="2442"/>
                    <a:pt x="78" y="2444"/>
                  </a:cubicBezTo>
                  <a:cubicBezTo>
                    <a:pt x="82" y="2456"/>
                    <a:pt x="86" y="2469"/>
                    <a:pt x="89" y="2481"/>
                  </a:cubicBezTo>
                  <a:cubicBezTo>
                    <a:pt x="90" y="2484"/>
                    <a:pt x="92" y="2487"/>
                    <a:pt x="93" y="2490"/>
                  </a:cubicBezTo>
                  <a:cubicBezTo>
                    <a:pt x="96" y="2501"/>
                    <a:pt x="100" y="2512"/>
                    <a:pt x="103" y="2522"/>
                  </a:cubicBezTo>
                  <a:cubicBezTo>
                    <a:pt x="105" y="2527"/>
                    <a:pt x="107" y="2531"/>
                    <a:pt x="108" y="2536"/>
                  </a:cubicBezTo>
                  <a:cubicBezTo>
                    <a:pt x="111" y="2545"/>
                    <a:pt x="115" y="2554"/>
                    <a:pt x="118" y="2563"/>
                  </a:cubicBezTo>
                  <a:cubicBezTo>
                    <a:pt x="120" y="2570"/>
                    <a:pt x="123" y="2576"/>
                    <a:pt x="125" y="2582"/>
                  </a:cubicBezTo>
                  <a:cubicBezTo>
                    <a:pt x="128" y="2589"/>
                    <a:pt x="131" y="2597"/>
                    <a:pt x="134" y="2604"/>
                  </a:cubicBezTo>
                  <a:cubicBezTo>
                    <a:pt x="137" y="2612"/>
                    <a:pt x="140" y="2620"/>
                    <a:pt x="144" y="2628"/>
                  </a:cubicBezTo>
                  <a:cubicBezTo>
                    <a:pt x="146" y="2633"/>
                    <a:pt x="148" y="2639"/>
                    <a:pt x="150" y="2644"/>
                  </a:cubicBezTo>
                  <a:cubicBezTo>
                    <a:pt x="155" y="2654"/>
                    <a:pt x="159" y="2664"/>
                    <a:pt x="163" y="2673"/>
                  </a:cubicBezTo>
                  <a:cubicBezTo>
                    <a:pt x="165" y="2677"/>
                    <a:pt x="166" y="2680"/>
                    <a:pt x="168" y="2684"/>
                  </a:cubicBezTo>
                  <a:cubicBezTo>
                    <a:pt x="173" y="2695"/>
                    <a:pt x="178" y="2707"/>
                    <a:pt x="184" y="2718"/>
                  </a:cubicBezTo>
                  <a:cubicBezTo>
                    <a:pt x="185" y="2720"/>
                    <a:pt x="186" y="2722"/>
                    <a:pt x="186" y="2723"/>
                  </a:cubicBezTo>
                  <a:cubicBezTo>
                    <a:pt x="193" y="2736"/>
                    <a:pt x="199" y="2749"/>
                    <a:pt x="205" y="2761"/>
                  </a:cubicBezTo>
                  <a:cubicBezTo>
                    <a:pt x="205" y="2762"/>
                    <a:pt x="206" y="2762"/>
                    <a:pt x="206" y="2763"/>
                  </a:cubicBezTo>
                  <a:cubicBezTo>
                    <a:pt x="260" y="2869"/>
                    <a:pt x="325" y="2971"/>
                    <a:pt x="401" y="3067"/>
                  </a:cubicBezTo>
                  <a:cubicBezTo>
                    <a:pt x="401" y="3067"/>
                    <a:pt x="401" y="3068"/>
                    <a:pt x="402" y="3068"/>
                  </a:cubicBezTo>
                  <a:cubicBezTo>
                    <a:pt x="411" y="3079"/>
                    <a:pt x="420" y="3090"/>
                    <a:pt x="429" y="3101"/>
                  </a:cubicBezTo>
                  <a:cubicBezTo>
                    <a:pt x="430" y="3103"/>
                    <a:pt x="431" y="3104"/>
                    <a:pt x="432" y="3106"/>
                  </a:cubicBezTo>
                  <a:cubicBezTo>
                    <a:pt x="441" y="3116"/>
                    <a:pt x="449" y="3126"/>
                    <a:pt x="458" y="3136"/>
                  </a:cubicBezTo>
                  <a:cubicBezTo>
                    <a:pt x="460" y="3138"/>
                    <a:pt x="462" y="3141"/>
                    <a:pt x="465" y="3144"/>
                  </a:cubicBezTo>
                  <a:cubicBezTo>
                    <a:pt x="472" y="3152"/>
                    <a:pt x="480" y="3161"/>
                    <a:pt x="488" y="3169"/>
                  </a:cubicBezTo>
                  <a:cubicBezTo>
                    <a:pt x="491" y="3174"/>
                    <a:pt x="495" y="3178"/>
                    <a:pt x="499" y="3182"/>
                  </a:cubicBezTo>
                  <a:cubicBezTo>
                    <a:pt x="506" y="3189"/>
                    <a:pt x="512" y="3196"/>
                    <a:pt x="519" y="3203"/>
                  </a:cubicBezTo>
                  <a:cubicBezTo>
                    <a:pt x="526" y="3211"/>
                    <a:pt x="534" y="3219"/>
                    <a:pt x="542" y="3227"/>
                  </a:cubicBezTo>
                  <a:cubicBezTo>
                    <a:pt x="545" y="3230"/>
                    <a:pt x="548" y="3233"/>
                    <a:pt x="551" y="3236"/>
                  </a:cubicBezTo>
                  <a:cubicBezTo>
                    <a:pt x="553" y="3238"/>
                    <a:pt x="556" y="3241"/>
                    <a:pt x="558" y="3243"/>
                  </a:cubicBezTo>
                  <a:cubicBezTo>
                    <a:pt x="567" y="3252"/>
                    <a:pt x="575" y="3260"/>
                    <a:pt x="584" y="3268"/>
                  </a:cubicBezTo>
                  <a:cubicBezTo>
                    <a:pt x="590" y="3274"/>
                    <a:pt x="597" y="3280"/>
                    <a:pt x="603" y="3286"/>
                  </a:cubicBezTo>
                  <a:cubicBezTo>
                    <a:pt x="608" y="3290"/>
                    <a:pt x="613" y="3295"/>
                    <a:pt x="618" y="3300"/>
                  </a:cubicBezTo>
                  <a:cubicBezTo>
                    <a:pt x="626" y="3307"/>
                    <a:pt x="634" y="3314"/>
                    <a:pt x="642" y="3321"/>
                  </a:cubicBezTo>
                  <a:cubicBezTo>
                    <a:pt x="645" y="3324"/>
                    <a:pt x="648" y="3327"/>
                    <a:pt x="652" y="3330"/>
                  </a:cubicBezTo>
                  <a:cubicBezTo>
                    <a:pt x="661" y="3338"/>
                    <a:pt x="670" y="3345"/>
                    <a:pt x="680" y="3353"/>
                  </a:cubicBezTo>
                  <a:cubicBezTo>
                    <a:pt x="682" y="3355"/>
                    <a:pt x="684" y="3357"/>
                    <a:pt x="686" y="3359"/>
                  </a:cubicBezTo>
                  <a:cubicBezTo>
                    <a:pt x="696" y="3367"/>
                    <a:pt x="707" y="3376"/>
                    <a:pt x="717" y="3384"/>
                  </a:cubicBezTo>
                  <a:cubicBezTo>
                    <a:pt x="718" y="3385"/>
                    <a:pt x="720" y="3386"/>
                    <a:pt x="721" y="3386"/>
                  </a:cubicBezTo>
                  <a:cubicBezTo>
                    <a:pt x="732" y="3395"/>
                    <a:pt x="744" y="3404"/>
                    <a:pt x="755" y="3413"/>
                  </a:cubicBezTo>
                  <a:cubicBezTo>
                    <a:pt x="755" y="3413"/>
                    <a:pt x="756" y="3413"/>
                    <a:pt x="756" y="3414"/>
                  </a:cubicBezTo>
                  <a:cubicBezTo>
                    <a:pt x="829" y="3468"/>
                    <a:pt x="905" y="3517"/>
                    <a:pt x="984" y="3560"/>
                  </a:cubicBezTo>
                  <a:cubicBezTo>
                    <a:pt x="984" y="3560"/>
                    <a:pt x="985" y="3560"/>
                    <a:pt x="986" y="3561"/>
                  </a:cubicBezTo>
                  <a:cubicBezTo>
                    <a:pt x="998" y="3567"/>
                    <a:pt x="1010" y="3574"/>
                    <a:pt x="1023" y="3580"/>
                  </a:cubicBezTo>
                  <a:cubicBezTo>
                    <a:pt x="1024" y="3581"/>
                    <a:pt x="1026" y="3582"/>
                    <a:pt x="1028" y="3583"/>
                  </a:cubicBezTo>
                  <a:cubicBezTo>
                    <a:pt x="1039" y="3589"/>
                    <a:pt x="1050" y="3594"/>
                    <a:pt x="1062" y="3600"/>
                  </a:cubicBezTo>
                  <a:cubicBezTo>
                    <a:pt x="1065" y="3601"/>
                    <a:pt x="1068" y="3603"/>
                    <a:pt x="1072" y="3604"/>
                  </a:cubicBezTo>
                  <a:cubicBezTo>
                    <a:pt x="1081" y="3609"/>
                    <a:pt x="1091" y="3614"/>
                    <a:pt x="1101" y="3618"/>
                  </a:cubicBezTo>
                  <a:cubicBezTo>
                    <a:pt x="1106" y="3620"/>
                    <a:pt x="1111" y="3623"/>
                    <a:pt x="1116" y="3625"/>
                  </a:cubicBezTo>
                  <a:cubicBezTo>
                    <a:pt x="1124" y="3629"/>
                    <a:pt x="1133" y="3632"/>
                    <a:pt x="1141" y="3636"/>
                  </a:cubicBezTo>
                  <a:cubicBezTo>
                    <a:pt x="1148" y="3639"/>
                    <a:pt x="1155" y="3642"/>
                    <a:pt x="1162" y="3644"/>
                  </a:cubicBezTo>
                  <a:cubicBezTo>
                    <a:pt x="1168" y="3647"/>
                    <a:pt x="1175" y="3650"/>
                    <a:pt x="1181" y="3652"/>
                  </a:cubicBezTo>
                  <a:cubicBezTo>
                    <a:pt x="1190" y="3656"/>
                    <a:pt x="1199" y="3659"/>
                    <a:pt x="1208" y="3663"/>
                  </a:cubicBezTo>
                  <a:cubicBezTo>
                    <a:pt x="1212" y="3665"/>
                    <a:pt x="1217" y="3666"/>
                    <a:pt x="1222" y="3668"/>
                  </a:cubicBezTo>
                  <a:cubicBezTo>
                    <a:pt x="1232" y="3672"/>
                    <a:pt x="1243" y="3676"/>
                    <a:pt x="1254" y="3680"/>
                  </a:cubicBezTo>
                  <a:cubicBezTo>
                    <a:pt x="1257" y="3681"/>
                    <a:pt x="1260" y="3682"/>
                    <a:pt x="1263" y="3683"/>
                  </a:cubicBezTo>
                  <a:cubicBezTo>
                    <a:pt x="1275" y="3687"/>
                    <a:pt x="1287" y="3691"/>
                    <a:pt x="1300" y="3695"/>
                  </a:cubicBezTo>
                  <a:cubicBezTo>
                    <a:pt x="1301" y="3696"/>
                    <a:pt x="1303" y="3696"/>
                    <a:pt x="1304" y="3697"/>
                  </a:cubicBezTo>
                  <a:cubicBezTo>
                    <a:pt x="1318" y="3701"/>
                    <a:pt x="1331" y="3705"/>
                    <a:pt x="1345" y="3709"/>
                  </a:cubicBezTo>
                  <a:cubicBezTo>
                    <a:pt x="1346" y="3710"/>
                    <a:pt x="1346" y="3710"/>
                    <a:pt x="1346" y="3710"/>
                  </a:cubicBezTo>
                  <a:cubicBezTo>
                    <a:pt x="1446" y="3739"/>
                    <a:pt x="1549" y="3761"/>
                    <a:pt x="1655" y="3774"/>
                  </a:cubicBezTo>
                  <a:cubicBezTo>
                    <a:pt x="1656" y="3774"/>
                    <a:pt x="1657" y="3774"/>
                    <a:pt x="1658" y="3774"/>
                  </a:cubicBezTo>
                  <a:cubicBezTo>
                    <a:pt x="1672" y="3776"/>
                    <a:pt x="1686" y="3777"/>
                    <a:pt x="1700" y="3778"/>
                  </a:cubicBezTo>
                  <a:cubicBezTo>
                    <a:pt x="1702" y="3779"/>
                    <a:pt x="1704" y="3779"/>
                    <a:pt x="1706" y="3779"/>
                  </a:cubicBezTo>
                  <a:cubicBezTo>
                    <a:pt x="1719" y="3780"/>
                    <a:pt x="1732" y="3781"/>
                    <a:pt x="1744" y="3782"/>
                  </a:cubicBezTo>
                  <a:cubicBezTo>
                    <a:pt x="1748" y="3782"/>
                    <a:pt x="1752" y="3783"/>
                    <a:pt x="1755" y="3783"/>
                  </a:cubicBezTo>
                  <a:cubicBezTo>
                    <a:pt x="1767" y="3784"/>
                    <a:pt x="1778" y="3784"/>
                    <a:pt x="1790" y="3785"/>
                  </a:cubicBezTo>
                  <a:cubicBezTo>
                    <a:pt x="1795" y="3785"/>
                    <a:pt x="1801" y="3785"/>
                    <a:pt x="1806" y="3786"/>
                  </a:cubicBezTo>
                  <a:cubicBezTo>
                    <a:pt x="1816" y="3786"/>
                    <a:pt x="1826" y="3786"/>
                    <a:pt x="1836" y="3787"/>
                  </a:cubicBezTo>
                  <a:cubicBezTo>
                    <a:pt x="1844" y="3787"/>
                    <a:pt x="1853" y="3787"/>
                    <a:pt x="1862" y="3787"/>
                  </a:cubicBezTo>
                  <a:cubicBezTo>
                    <a:pt x="1869" y="3787"/>
                    <a:pt x="1875" y="3787"/>
                    <a:pt x="1882" y="3787"/>
                  </a:cubicBezTo>
                  <a:cubicBezTo>
                    <a:pt x="1891" y="3787"/>
                    <a:pt x="1900" y="3787"/>
                    <a:pt x="1909" y="3787"/>
                  </a:cubicBezTo>
                  <a:cubicBezTo>
                    <a:pt x="2381" y="3780"/>
                    <a:pt x="2852" y="3596"/>
                    <a:pt x="3212" y="3236"/>
                  </a:cubicBezTo>
                  <a:cubicBezTo>
                    <a:pt x="3516" y="2932"/>
                    <a:pt x="3694" y="2550"/>
                    <a:pt x="3747" y="2155"/>
                  </a:cubicBezTo>
                  <a:cubicBezTo>
                    <a:pt x="3747" y="2155"/>
                    <a:pt x="3747" y="2155"/>
                    <a:pt x="3747" y="2155"/>
                  </a:cubicBezTo>
                  <a:cubicBezTo>
                    <a:pt x="3747" y="2153"/>
                    <a:pt x="3747" y="2150"/>
                    <a:pt x="3747" y="2148"/>
                  </a:cubicBezTo>
                  <a:cubicBezTo>
                    <a:pt x="3750" y="2131"/>
                    <a:pt x="3752" y="2115"/>
                    <a:pt x="3753" y="2098"/>
                  </a:cubicBezTo>
                  <a:cubicBezTo>
                    <a:pt x="3754" y="2096"/>
                    <a:pt x="3754" y="2094"/>
                    <a:pt x="3754" y="2092"/>
                  </a:cubicBezTo>
                  <a:cubicBezTo>
                    <a:pt x="3756" y="2072"/>
                    <a:pt x="3757" y="2053"/>
                    <a:pt x="3759" y="2034"/>
                  </a:cubicBezTo>
                  <a:cubicBezTo>
                    <a:pt x="3759" y="2031"/>
                    <a:pt x="3759" y="2028"/>
                    <a:pt x="3759" y="2025"/>
                  </a:cubicBezTo>
                  <a:cubicBezTo>
                    <a:pt x="3760" y="2009"/>
                    <a:pt x="3761" y="1992"/>
                    <a:pt x="3762" y="1976"/>
                  </a:cubicBezTo>
                  <a:cubicBezTo>
                    <a:pt x="3762" y="1972"/>
                    <a:pt x="3762" y="1967"/>
                    <a:pt x="3762" y="1963"/>
                  </a:cubicBezTo>
                  <a:cubicBezTo>
                    <a:pt x="3763" y="1928"/>
                    <a:pt x="3763" y="1893"/>
                    <a:pt x="3763" y="1858"/>
                  </a:cubicBezTo>
                  <a:cubicBezTo>
                    <a:pt x="3762" y="1853"/>
                    <a:pt x="3762" y="1848"/>
                    <a:pt x="3762" y="1844"/>
                  </a:cubicBezTo>
                  <a:close/>
                  <a:moveTo>
                    <a:pt x="1210" y="2502"/>
                  </a:moveTo>
                  <a:cubicBezTo>
                    <a:pt x="1211" y="2520"/>
                    <a:pt x="1210" y="2538"/>
                    <a:pt x="1208" y="2556"/>
                  </a:cubicBezTo>
                  <a:cubicBezTo>
                    <a:pt x="1208" y="2556"/>
                    <a:pt x="1208" y="2557"/>
                    <a:pt x="1208" y="2557"/>
                  </a:cubicBezTo>
                  <a:cubicBezTo>
                    <a:pt x="1207" y="2560"/>
                    <a:pt x="1207" y="2562"/>
                    <a:pt x="1206" y="2565"/>
                  </a:cubicBezTo>
                  <a:cubicBezTo>
                    <a:pt x="1206" y="2566"/>
                    <a:pt x="1206" y="2566"/>
                    <a:pt x="1206" y="2566"/>
                  </a:cubicBezTo>
                  <a:cubicBezTo>
                    <a:pt x="1206" y="2569"/>
                    <a:pt x="1205" y="2571"/>
                    <a:pt x="1205" y="2574"/>
                  </a:cubicBezTo>
                  <a:cubicBezTo>
                    <a:pt x="1205" y="2575"/>
                    <a:pt x="1205" y="2575"/>
                    <a:pt x="1205" y="2576"/>
                  </a:cubicBezTo>
                  <a:cubicBezTo>
                    <a:pt x="1204" y="2578"/>
                    <a:pt x="1204" y="2581"/>
                    <a:pt x="1203" y="2583"/>
                  </a:cubicBezTo>
                  <a:cubicBezTo>
                    <a:pt x="1203" y="2584"/>
                    <a:pt x="1203" y="2585"/>
                    <a:pt x="1203" y="2586"/>
                  </a:cubicBezTo>
                  <a:cubicBezTo>
                    <a:pt x="1202" y="2588"/>
                    <a:pt x="1202" y="2590"/>
                    <a:pt x="1202" y="2592"/>
                  </a:cubicBezTo>
                  <a:cubicBezTo>
                    <a:pt x="1201" y="2593"/>
                    <a:pt x="1201" y="2595"/>
                    <a:pt x="1201" y="2596"/>
                  </a:cubicBezTo>
                  <a:cubicBezTo>
                    <a:pt x="1200" y="2598"/>
                    <a:pt x="1200" y="2599"/>
                    <a:pt x="1200" y="2601"/>
                  </a:cubicBezTo>
                  <a:cubicBezTo>
                    <a:pt x="1199" y="2603"/>
                    <a:pt x="1198" y="2606"/>
                    <a:pt x="1198" y="2608"/>
                  </a:cubicBezTo>
                  <a:cubicBezTo>
                    <a:pt x="1198" y="2609"/>
                    <a:pt x="1197" y="2609"/>
                    <a:pt x="1197" y="2610"/>
                  </a:cubicBezTo>
                  <a:cubicBezTo>
                    <a:pt x="1197" y="2611"/>
                    <a:pt x="1197" y="2612"/>
                    <a:pt x="1197" y="2613"/>
                  </a:cubicBezTo>
                  <a:cubicBezTo>
                    <a:pt x="1196" y="2615"/>
                    <a:pt x="1195" y="2617"/>
                    <a:pt x="1195" y="2619"/>
                  </a:cubicBezTo>
                  <a:cubicBezTo>
                    <a:pt x="1194" y="2621"/>
                    <a:pt x="1194" y="2623"/>
                    <a:pt x="1193" y="2624"/>
                  </a:cubicBezTo>
                  <a:cubicBezTo>
                    <a:pt x="1193" y="2626"/>
                    <a:pt x="1192" y="2627"/>
                    <a:pt x="1192" y="2628"/>
                  </a:cubicBezTo>
                  <a:cubicBezTo>
                    <a:pt x="1191" y="2630"/>
                    <a:pt x="1191" y="2632"/>
                    <a:pt x="1190" y="2634"/>
                  </a:cubicBezTo>
                  <a:cubicBezTo>
                    <a:pt x="1190" y="2635"/>
                    <a:pt x="1189" y="2636"/>
                    <a:pt x="1189" y="2636"/>
                  </a:cubicBezTo>
                  <a:cubicBezTo>
                    <a:pt x="1188" y="2639"/>
                    <a:pt x="1187" y="2641"/>
                    <a:pt x="1186" y="2644"/>
                  </a:cubicBezTo>
                  <a:cubicBezTo>
                    <a:pt x="1186" y="2644"/>
                    <a:pt x="1186" y="2645"/>
                    <a:pt x="1186" y="2645"/>
                  </a:cubicBezTo>
                  <a:cubicBezTo>
                    <a:pt x="1185" y="2648"/>
                    <a:pt x="1184" y="2650"/>
                    <a:pt x="1183" y="2653"/>
                  </a:cubicBezTo>
                  <a:cubicBezTo>
                    <a:pt x="1183" y="2653"/>
                    <a:pt x="1183" y="2653"/>
                    <a:pt x="1183" y="2653"/>
                  </a:cubicBezTo>
                  <a:cubicBezTo>
                    <a:pt x="1174" y="2676"/>
                    <a:pt x="1162" y="2698"/>
                    <a:pt x="1149" y="2718"/>
                  </a:cubicBezTo>
                  <a:cubicBezTo>
                    <a:pt x="1149" y="2718"/>
                    <a:pt x="1149" y="2718"/>
                    <a:pt x="1149" y="2718"/>
                  </a:cubicBezTo>
                  <a:cubicBezTo>
                    <a:pt x="1148" y="2721"/>
                    <a:pt x="1146" y="2723"/>
                    <a:pt x="1145" y="2725"/>
                  </a:cubicBezTo>
                  <a:cubicBezTo>
                    <a:pt x="1144" y="2726"/>
                    <a:pt x="1144" y="2726"/>
                    <a:pt x="1144" y="2726"/>
                  </a:cubicBezTo>
                  <a:cubicBezTo>
                    <a:pt x="1142" y="2728"/>
                    <a:pt x="1141" y="2730"/>
                    <a:pt x="1139" y="2733"/>
                  </a:cubicBezTo>
                  <a:cubicBezTo>
                    <a:pt x="1139" y="2733"/>
                    <a:pt x="1139" y="2734"/>
                    <a:pt x="1138" y="2734"/>
                  </a:cubicBezTo>
                  <a:cubicBezTo>
                    <a:pt x="1137" y="2736"/>
                    <a:pt x="1136" y="2738"/>
                    <a:pt x="1134" y="2740"/>
                  </a:cubicBezTo>
                  <a:cubicBezTo>
                    <a:pt x="1134" y="2741"/>
                    <a:pt x="1133" y="2741"/>
                    <a:pt x="1132" y="2742"/>
                  </a:cubicBezTo>
                  <a:cubicBezTo>
                    <a:pt x="1131" y="2744"/>
                    <a:pt x="1130" y="2745"/>
                    <a:pt x="1129" y="2747"/>
                  </a:cubicBezTo>
                  <a:cubicBezTo>
                    <a:pt x="1128" y="2748"/>
                    <a:pt x="1127" y="2749"/>
                    <a:pt x="1126" y="2750"/>
                  </a:cubicBezTo>
                  <a:cubicBezTo>
                    <a:pt x="1125" y="2751"/>
                    <a:pt x="1124" y="2752"/>
                    <a:pt x="1123" y="2753"/>
                  </a:cubicBezTo>
                  <a:cubicBezTo>
                    <a:pt x="1122" y="2755"/>
                    <a:pt x="1121" y="2756"/>
                    <a:pt x="1120" y="2758"/>
                  </a:cubicBezTo>
                  <a:cubicBezTo>
                    <a:pt x="1119" y="2759"/>
                    <a:pt x="1118" y="2759"/>
                    <a:pt x="1118" y="2760"/>
                  </a:cubicBezTo>
                  <a:cubicBezTo>
                    <a:pt x="1116" y="2762"/>
                    <a:pt x="1115" y="2764"/>
                    <a:pt x="1113" y="2765"/>
                  </a:cubicBezTo>
                  <a:cubicBezTo>
                    <a:pt x="1113" y="2766"/>
                    <a:pt x="1112" y="2766"/>
                    <a:pt x="1112" y="2767"/>
                  </a:cubicBezTo>
                  <a:cubicBezTo>
                    <a:pt x="1110" y="2769"/>
                    <a:pt x="1108" y="2770"/>
                    <a:pt x="1107" y="2772"/>
                  </a:cubicBezTo>
                  <a:cubicBezTo>
                    <a:pt x="1106" y="2773"/>
                    <a:pt x="1106" y="2773"/>
                    <a:pt x="1106" y="2773"/>
                  </a:cubicBezTo>
                  <a:cubicBezTo>
                    <a:pt x="1104" y="2775"/>
                    <a:pt x="1102" y="2777"/>
                    <a:pt x="1100" y="2779"/>
                  </a:cubicBezTo>
                  <a:cubicBezTo>
                    <a:pt x="1100" y="2779"/>
                    <a:pt x="1100" y="2779"/>
                    <a:pt x="1100" y="2780"/>
                  </a:cubicBezTo>
                  <a:cubicBezTo>
                    <a:pt x="1098" y="2782"/>
                    <a:pt x="1096" y="2784"/>
                    <a:pt x="1093" y="2786"/>
                  </a:cubicBezTo>
                  <a:cubicBezTo>
                    <a:pt x="1093" y="2786"/>
                    <a:pt x="1093" y="2786"/>
                    <a:pt x="1093" y="2786"/>
                  </a:cubicBezTo>
                  <a:cubicBezTo>
                    <a:pt x="1091" y="2788"/>
                    <a:pt x="1089" y="2790"/>
                    <a:pt x="1087" y="2792"/>
                  </a:cubicBezTo>
                  <a:cubicBezTo>
                    <a:pt x="1087" y="2792"/>
                    <a:pt x="1087" y="2792"/>
                    <a:pt x="1087" y="2792"/>
                  </a:cubicBezTo>
                  <a:cubicBezTo>
                    <a:pt x="1084" y="2794"/>
                    <a:pt x="1082" y="2796"/>
                    <a:pt x="1080" y="2798"/>
                  </a:cubicBezTo>
                  <a:cubicBezTo>
                    <a:pt x="1080" y="2798"/>
                    <a:pt x="1080" y="2798"/>
                    <a:pt x="1080" y="2798"/>
                  </a:cubicBezTo>
                  <a:cubicBezTo>
                    <a:pt x="1077" y="2800"/>
                    <a:pt x="1075" y="2802"/>
                    <a:pt x="1073" y="2804"/>
                  </a:cubicBezTo>
                  <a:cubicBezTo>
                    <a:pt x="1073" y="2804"/>
                    <a:pt x="1073" y="2804"/>
                    <a:pt x="1073" y="2804"/>
                  </a:cubicBezTo>
                  <a:cubicBezTo>
                    <a:pt x="1070" y="2806"/>
                    <a:pt x="1068" y="2808"/>
                    <a:pt x="1066" y="2809"/>
                  </a:cubicBezTo>
                  <a:cubicBezTo>
                    <a:pt x="1066" y="2810"/>
                    <a:pt x="1065" y="2810"/>
                    <a:pt x="1065" y="2810"/>
                  </a:cubicBezTo>
                  <a:cubicBezTo>
                    <a:pt x="1063" y="2812"/>
                    <a:pt x="1061" y="2813"/>
                    <a:pt x="1059" y="2815"/>
                  </a:cubicBezTo>
                  <a:cubicBezTo>
                    <a:pt x="1058" y="2815"/>
                    <a:pt x="1058" y="2816"/>
                    <a:pt x="1057" y="2816"/>
                  </a:cubicBezTo>
                  <a:cubicBezTo>
                    <a:pt x="1056" y="2817"/>
                    <a:pt x="1054" y="2819"/>
                    <a:pt x="1052" y="2820"/>
                  </a:cubicBezTo>
                  <a:cubicBezTo>
                    <a:pt x="1051" y="2821"/>
                    <a:pt x="1050" y="2821"/>
                    <a:pt x="1049" y="2822"/>
                  </a:cubicBezTo>
                  <a:cubicBezTo>
                    <a:pt x="1048" y="2823"/>
                    <a:pt x="1046" y="2824"/>
                    <a:pt x="1044" y="2825"/>
                  </a:cubicBezTo>
                  <a:cubicBezTo>
                    <a:pt x="1043" y="2826"/>
                    <a:pt x="1042" y="2827"/>
                    <a:pt x="1041" y="2828"/>
                  </a:cubicBezTo>
                  <a:cubicBezTo>
                    <a:pt x="1039" y="2829"/>
                    <a:pt x="1038" y="2830"/>
                    <a:pt x="1037" y="2830"/>
                  </a:cubicBezTo>
                  <a:cubicBezTo>
                    <a:pt x="1035" y="2832"/>
                    <a:pt x="1033" y="2833"/>
                    <a:pt x="1031" y="2834"/>
                  </a:cubicBezTo>
                  <a:cubicBezTo>
                    <a:pt x="1030" y="2835"/>
                    <a:pt x="1030" y="2835"/>
                    <a:pt x="1029" y="2835"/>
                  </a:cubicBezTo>
                  <a:cubicBezTo>
                    <a:pt x="1023" y="2839"/>
                    <a:pt x="1018" y="2842"/>
                    <a:pt x="1012" y="2845"/>
                  </a:cubicBezTo>
                  <a:cubicBezTo>
                    <a:pt x="1011" y="2845"/>
                    <a:pt x="1011" y="2846"/>
                    <a:pt x="1010" y="2846"/>
                  </a:cubicBezTo>
                  <a:cubicBezTo>
                    <a:pt x="1008" y="2847"/>
                    <a:pt x="1006" y="2848"/>
                    <a:pt x="1004" y="2849"/>
                  </a:cubicBezTo>
                  <a:cubicBezTo>
                    <a:pt x="1003" y="2850"/>
                    <a:pt x="1001" y="2851"/>
                    <a:pt x="999" y="2852"/>
                  </a:cubicBezTo>
                  <a:cubicBezTo>
                    <a:pt x="998" y="2852"/>
                    <a:pt x="997" y="2853"/>
                    <a:pt x="996" y="2853"/>
                  </a:cubicBezTo>
                  <a:cubicBezTo>
                    <a:pt x="994" y="2854"/>
                    <a:pt x="992" y="2855"/>
                    <a:pt x="990" y="2856"/>
                  </a:cubicBezTo>
                  <a:cubicBezTo>
                    <a:pt x="989" y="2856"/>
                    <a:pt x="988" y="2857"/>
                    <a:pt x="988" y="2857"/>
                  </a:cubicBezTo>
                  <a:cubicBezTo>
                    <a:pt x="985" y="2858"/>
                    <a:pt x="983" y="2859"/>
                    <a:pt x="981" y="2860"/>
                  </a:cubicBezTo>
                  <a:cubicBezTo>
                    <a:pt x="980" y="2860"/>
                    <a:pt x="980" y="2861"/>
                    <a:pt x="980" y="2861"/>
                  </a:cubicBezTo>
                  <a:cubicBezTo>
                    <a:pt x="977" y="2862"/>
                    <a:pt x="974" y="2863"/>
                    <a:pt x="972" y="2864"/>
                  </a:cubicBezTo>
                  <a:cubicBezTo>
                    <a:pt x="972" y="2864"/>
                    <a:pt x="971" y="2864"/>
                    <a:pt x="971" y="2864"/>
                  </a:cubicBezTo>
                  <a:cubicBezTo>
                    <a:pt x="969" y="2865"/>
                    <a:pt x="966" y="2866"/>
                    <a:pt x="963" y="2867"/>
                  </a:cubicBezTo>
                  <a:cubicBezTo>
                    <a:pt x="963" y="2867"/>
                    <a:pt x="963" y="2867"/>
                    <a:pt x="963" y="2867"/>
                  </a:cubicBezTo>
                  <a:cubicBezTo>
                    <a:pt x="951" y="2872"/>
                    <a:pt x="940" y="2875"/>
                    <a:pt x="928" y="2878"/>
                  </a:cubicBezTo>
                  <a:cubicBezTo>
                    <a:pt x="925" y="2879"/>
                    <a:pt x="922" y="2880"/>
                    <a:pt x="919" y="2881"/>
                  </a:cubicBezTo>
                  <a:cubicBezTo>
                    <a:pt x="919" y="2881"/>
                    <a:pt x="919" y="2881"/>
                    <a:pt x="919" y="2881"/>
                  </a:cubicBezTo>
                  <a:cubicBezTo>
                    <a:pt x="916" y="2881"/>
                    <a:pt x="914" y="2882"/>
                    <a:pt x="911" y="2883"/>
                  </a:cubicBezTo>
                  <a:cubicBezTo>
                    <a:pt x="910" y="2883"/>
                    <a:pt x="910" y="2883"/>
                    <a:pt x="910" y="2883"/>
                  </a:cubicBezTo>
                  <a:cubicBezTo>
                    <a:pt x="907" y="2883"/>
                    <a:pt x="905" y="2884"/>
                    <a:pt x="902" y="2884"/>
                  </a:cubicBezTo>
                  <a:cubicBezTo>
                    <a:pt x="901" y="2885"/>
                    <a:pt x="901" y="2885"/>
                    <a:pt x="900" y="2885"/>
                  </a:cubicBezTo>
                  <a:cubicBezTo>
                    <a:pt x="898" y="2885"/>
                    <a:pt x="896" y="2886"/>
                    <a:pt x="894" y="2886"/>
                  </a:cubicBezTo>
                  <a:cubicBezTo>
                    <a:pt x="892" y="2886"/>
                    <a:pt x="891" y="2886"/>
                    <a:pt x="890" y="2886"/>
                  </a:cubicBezTo>
                  <a:cubicBezTo>
                    <a:pt x="888" y="2887"/>
                    <a:pt x="887" y="2887"/>
                    <a:pt x="885" y="2887"/>
                  </a:cubicBezTo>
                  <a:cubicBezTo>
                    <a:pt x="883" y="2888"/>
                    <a:pt x="882" y="2888"/>
                    <a:pt x="880" y="2888"/>
                  </a:cubicBezTo>
                  <a:cubicBezTo>
                    <a:pt x="876" y="2888"/>
                    <a:pt x="876" y="2888"/>
                    <a:pt x="876" y="2888"/>
                  </a:cubicBezTo>
                  <a:cubicBezTo>
                    <a:pt x="874" y="2889"/>
                    <a:pt x="872" y="2889"/>
                    <a:pt x="871" y="2889"/>
                  </a:cubicBezTo>
                  <a:cubicBezTo>
                    <a:pt x="870" y="2889"/>
                    <a:pt x="868" y="2889"/>
                    <a:pt x="867" y="2889"/>
                  </a:cubicBezTo>
                  <a:cubicBezTo>
                    <a:pt x="865" y="2890"/>
                    <a:pt x="863" y="2890"/>
                    <a:pt x="861" y="2890"/>
                  </a:cubicBezTo>
                  <a:cubicBezTo>
                    <a:pt x="860" y="2890"/>
                    <a:pt x="859" y="2890"/>
                    <a:pt x="859" y="2890"/>
                  </a:cubicBezTo>
                  <a:cubicBezTo>
                    <a:pt x="856" y="2890"/>
                    <a:pt x="854" y="2890"/>
                    <a:pt x="851" y="2891"/>
                  </a:cubicBezTo>
                  <a:cubicBezTo>
                    <a:pt x="851" y="2891"/>
                    <a:pt x="850" y="2891"/>
                    <a:pt x="850" y="2891"/>
                  </a:cubicBezTo>
                  <a:cubicBezTo>
                    <a:pt x="847" y="2891"/>
                    <a:pt x="844" y="2891"/>
                    <a:pt x="841" y="2891"/>
                  </a:cubicBezTo>
                  <a:cubicBezTo>
                    <a:pt x="841" y="2891"/>
                    <a:pt x="841" y="2891"/>
                    <a:pt x="841" y="2891"/>
                  </a:cubicBezTo>
                  <a:cubicBezTo>
                    <a:pt x="838" y="2891"/>
                    <a:pt x="835" y="2891"/>
                    <a:pt x="831" y="2891"/>
                  </a:cubicBezTo>
                  <a:cubicBezTo>
                    <a:pt x="817" y="2891"/>
                    <a:pt x="802" y="2890"/>
                    <a:pt x="787" y="2889"/>
                  </a:cubicBezTo>
                  <a:cubicBezTo>
                    <a:pt x="786" y="2888"/>
                    <a:pt x="786" y="2888"/>
                    <a:pt x="786" y="2888"/>
                  </a:cubicBezTo>
                  <a:cubicBezTo>
                    <a:pt x="783" y="2888"/>
                    <a:pt x="781" y="2888"/>
                    <a:pt x="778" y="2887"/>
                  </a:cubicBezTo>
                  <a:cubicBezTo>
                    <a:pt x="777" y="2887"/>
                    <a:pt x="777" y="2887"/>
                    <a:pt x="777" y="2887"/>
                  </a:cubicBezTo>
                  <a:cubicBezTo>
                    <a:pt x="774" y="2887"/>
                    <a:pt x="771" y="2886"/>
                    <a:pt x="769" y="2886"/>
                  </a:cubicBezTo>
                  <a:cubicBezTo>
                    <a:pt x="768" y="2886"/>
                    <a:pt x="767" y="2886"/>
                    <a:pt x="767" y="2886"/>
                  </a:cubicBezTo>
                  <a:cubicBezTo>
                    <a:pt x="764" y="2885"/>
                    <a:pt x="762" y="2885"/>
                    <a:pt x="760" y="2884"/>
                  </a:cubicBezTo>
                  <a:cubicBezTo>
                    <a:pt x="759" y="2884"/>
                    <a:pt x="758" y="2884"/>
                    <a:pt x="757" y="2884"/>
                  </a:cubicBezTo>
                  <a:cubicBezTo>
                    <a:pt x="755" y="2883"/>
                    <a:pt x="753" y="2883"/>
                    <a:pt x="751" y="2883"/>
                  </a:cubicBezTo>
                  <a:cubicBezTo>
                    <a:pt x="749" y="2882"/>
                    <a:pt x="747" y="2882"/>
                    <a:pt x="746" y="2881"/>
                  </a:cubicBezTo>
                  <a:cubicBezTo>
                    <a:pt x="744" y="2881"/>
                    <a:pt x="743" y="2881"/>
                    <a:pt x="742" y="2880"/>
                  </a:cubicBezTo>
                  <a:cubicBezTo>
                    <a:pt x="735" y="2879"/>
                    <a:pt x="728" y="2877"/>
                    <a:pt x="722" y="2875"/>
                  </a:cubicBezTo>
                  <a:cubicBezTo>
                    <a:pt x="721" y="2875"/>
                    <a:pt x="720" y="2874"/>
                    <a:pt x="719" y="2874"/>
                  </a:cubicBezTo>
                  <a:cubicBezTo>
                    <a:pt x="716" y="2873"/>
                    <a:pt x="713" y="2872"/>
                    <a:pt x="710" y="2871"/>
                  </a:cubicBezTo>
                  <a:cubicBezTo>
                    <a:pt x="708" y="2871"/>
                    <a:pt x="708" y="2871"/>
                    <a:pt x="708" y="2871"/>
                  </a:cubicBezTo>
                  <a:cubicBezTo>
                    <a:pt x="704" y="2869"/>
                    <a:pt x="701" y="2868"/>
                    <a:pt x="697" y="2867"/>
                  </a:cubicBezTo>
                  <a:cubicBezTo>
                    <a:pt x="696" y="2866"/>
                    <a:pt x="696" y="2866"/>
                    <a:pt x="696" y="2866"/>
                  </a:cubicBezTo>
                  <a:cubicBezTo>
                    <a:pt x="693" y="2865"/>
                    <a:pt x="690" y="2864"/>
                    <a:pt x="686" y="2862"/>
                  </a:cubicBezTo>
                  <a:cubicBezTo>
                    <a:pt x="686" y="2862"/>
                    <a:pt x="686" y="2862"/>
                    <a:pt x="685" y="2862"/>
                  </a:cubicBezTo>
                  <a:cubicBezTo>
                    <a:pt x="685" y="2862"/>
                    <a:pt x="685" y="2862"/>
                    <a:pt x="685" y="2862"/>
                  </a:cubicBezTo>
                  <a:cubicBezTo>
                    <a:pt x="611" y="2831"/>
                    <a:pt x="546" y="2777"/>
                    <a:pt x="503" y="2701"/>
                  </a:cubicBezTo>
                  <a:cubicBezTo>
                    <a:pt x="451" y="2612"/>
                    <a:pt x="440" y="2511"/>
                    <a:pt x="464" y="2418"/>
                  </a:cubicBezTo>
                  <a:cubicBezTo>
                    <a:pt x="464" y="2417"/>
                    <a:pt x="464" y="2415"/>
                    <a:pt x="465" y="2414"/>
                  </a:cubicBezTo>
                  <a:cubicBezTo>
                    <a:pt x="465" y="2413"/>
                    <a:pt x="465" y="2412"/>
                    <a:pt x="466" y="2411"/>
                  </a:cubicBezTo>
                  <a:cubicBezTo>
                    <a:pt x="466" y="2409"/>
                    <a:pt x="467" y="2407"/>
                    <a:pt x="467" y="2405"/>
                  </a:cubicBezTo>
                  <a:cubicBezTo>
                    <a:pt x="468" y="2403"/>
                    <a:pt x="468" y="2401"/>
                    <a:pt x="469" y="2399"/>
                  </a:cubicBezTo>
                  <a:cubicBezTo>
                    <a:pt x="469" y="2398"/>
                    <a:pt x="470" y="2397"/>
                    <a:pt x="470" y="2396"/>
                  </a:cubicBezTo>
                  <a:cubicBezTo>
                    <a:pt x="471" y="2394"/>
                    <a:pt x="471" y="2392"/>
                    <a:pt x="472" y="2389"/>
                  </a:cubicBezTo>
                  <a:cubicBezTo>
                    <a:pt x="472" y="2389"/>
                    <a:pt x="473" y="2388"/>
                    <a:pt x="473" y="2387"/>
                  </a:cubicBezTo>
                  <a:cubicBezTo>
                    <a:pt x="474" y="2385"/>
                    <a:pt x="475" y="2382"/>
                    <a:pt x="476" y="2380"/>
                  </a:cubicBezTo>
                  <a:cubicBezTo>
                    <a:pt x="476" y="2380"/>
                    <a:pt x="476" y="2379"/>
                    <a:pt x="476" y="2379"/>
                  </a:cubicBezTo>
                  <a:cubicBezTo>
                    <a:pt x="477" y="2376"/>
                    <a:pt x="478" y="2374"/>
                    <a:pt x="479" y="2371"/>
                  </a:cubicBezTo>
                  <a:cubicBezTo>
                    <a:pt x="479" y="2371"/>
                    <a:pt x="479" y="2371"/>
                    <a:pt x="479" y="2371"/>
                  </a:cubicBezTo>
                  <a:cubicBezTo>
                    <a:pt x="488" y="2348"/>
                    <a:pt x="500" y="2326"/>
                    <a:pt x="513" y="2306"/>
                  </a:cubicBezTo>
                  <a:cubicBezTo>
                    <a:pt x="513" y="2306"/>
                    <a:pt x="513" y="2306"/>
                    <a:pt x="513" y="2306"/>
                  </a:cubicBezTo>
                  <a:cubicBezTo>
                    <a:pt x="514" y="2303"/>
                    <a:pt x="516" y="2301"/>
                    <a:pt x="517" y="2299"/>
                  </a:cubicBezTo>
                  <a:cubicBezTo>
                    <a:pt x="518" y="2297"/>
                    <a:pt x="518" y="2297"/>
                    <a:pt x="518" y="2297"/>
                  </a:cubicBezTo>
                  <a:cubicBezTo>
                    <a:pt x="520" y="2295"/>
                    <a:pt x="521" y="2293"/>
                    <a:pt x="522" y="2291"/>
                  </a:cubicBezTo>
                  <a:cubicBezTo>
                    <a:pt x="523" y="2291"/>
                    <a:pt x="523" y="2290"/>
                    <a:pt x="524" y="2289"/>
                  </a:cubicBezTo>
                  <a:cubicBezTo>
                    <a:pt x="525" y="2288"/>
                    <a:pt x="526" y="2286"/>
                    <a:pt x="528" y="2284"/>
                  </a:cubicBezTo>
                  <a:cubicBezTo>
                    <a:pt x="528" y="2283"/>
                    <a:pt x="529" y="2282"/>
                    <a:pt x="530" y="2281"/>
                  </a:cubicBezTo>
                  <a:cubicBezTo>
                    <a:pt x="531" y="2280"/>
                    <a:pt x="532" y="2279"/>
                    <a:pt x="533" y="2277"/>
                  </a:cubicBezTo>
                  <a:cubicBezTo>
                    <a:pt x="534" y="2276"/>
                    <a:pt x="535" y="2275"/>
                    <a:pt x="536" y="2274"/>
                  </a:cubicBezTo>
                  <a:cubicBezTo>
                    <a:pt x="537" y="2273"/>
                    <a:pt x="538" y="2272"/>
                    <a:pt x="538" y="2271"/>
                  </a:cubicBezTo>
                  <a:cubicBezTo>
                    <a:pt x="540" y="2269"/>
                    <a:pt x="541" y="2267"/>
                    <a:pt x="542" y="2266"/>
                  </a:cubicBezTo>
                  <a:cubicBezTo>
                    <a:pt x="543" y="2265"/>
                    <a:pt x="544" y="2265"/>
                    <a:pt x="544" y="2264"/>
                  </a:cubicBezTo>
                  <a:cubicBezTo>
                    <a:pt x="546" y="2262"/>
                    <a:pt x="547" y="2260"/>
                    <a:pt x="549" y="2259"/>
                  </a:cubicBezTo>
                  <a:cubicBezTo>
                    <a:pt x="549" y="2258"/>
                    <a:pt x="550" y="2258"/>
                    <a:pt x="550" y="2257"/>
                  </a:cubicBezTo>
                  <a:cubicBezTo>
                    <a:pt x="552" y="2255"/>
                    <a:pt x="554" y="2253"/>
                    <a:pt x="555" y="2251"/>
                  </a:cubicBezTo>
                  <a:cubicBezTo>
                    <a:pt x="556" y="2251"/>
                    <a:pt x="556" y="2251"/>
                    <a:pt x="556" y="2251"/>
                  </a:cubicBezTo>
                  <a:cubicBezTo>
                    <a:pt x="558" y="2249"/>
                    <a:pt x="560" y="2247"/>
                    <a:pt x="562" y="2245"/>
                  </a:cubicBezTo>
                  <a:cubicBezTo>
                    <a:pt x="562" y="2244"/>
                    <a:pt x="562" y="2244"/>
                    <a:pt x="562" y="2244"/>
                  </a:cubicBezTo>
                  <a:cubicBezTo>
                    <a:pt x="564" y="2242"/>
                    <a:pt x="567" y="2240"/>
                    <a:pt x="569" y="2238"/>
                  </a:cubicBezTo>
                  <a:cubicBezTo>
                    <a:pt x="573" y="2234"/>
                    <a:pt x="578" y="2230"/>
                    <a:pt x="582" y="2226"/>
                  </a:cubicBezTo>
                  <a:cubicBezTo>
                    <a:pt x="582" y="2226"/>
                    <a:pt x="582" y="2226"/>
                    <a:pt x="582" y="2226"/>
                  </a:cubicBezTo>
                  <a:cubicBezTo>
                    <a:pt x="584" y="2224"/>
                    <a:pt x="587" y="2222"/>
                    <a:pt x="589" y="2220"/>
                  </a:cubicBezTo>
                  <a:cubicBezTo>
                    <a:pt x="589" y="2220"/>
                    <a:pt x="589" y="2220"/>
                    <a:pt x="589" y="2220"/>
                  </a:cubicBezTo>
                  <a:cubicBezTo>
                    <a:pt x="592" y="2218"/>
                    <a:pt x="594" y="2216"/>
                    <a:pt x="596" y="2214"/>
                  </a:cubicBezTo>
                  <a:cubicBezTo>
                    <a:pt x="597" y="2214"/>
                    <a:pt x="597" y="2214"/>
                    <a:pt x="597" y="2214"/>
                  </a:cubicBezTo>
                  <a:cubicBezTo>
                    <a:pt x="599" y="2212"/>
                    <a:pt x="601" y="2210"/>
                    <a:pt x="603" y="2209"/>
                  </a:cubicBezTo>
                  <a:cubicBezTo>
                    <a:pt x="604" y="2209"/>
                    <a:pt x="604" y="2208"/>
                    <a:pt x="604" y="2208"/>
                  </a:cubicBezTo>
                  <a:cubicBezTo>
                    <a:pt x="606" y="2206"/>
                    <a:pt x="608" y="2205"/>
                    <a:pt x="610" y="2204"/>
                  </a:cubicBezTo>
                  <a:cubicBezTo>
                    <a:pt x="611" y="2203"/>
                    <a:pt x="612" y="2203"/>
                    <a:pt x="613" y="2202"/>
                  </a:cubicBezTo>
                  <a:cubicBezTo>
                    <a:pt x="614" y="2201"/>
                    <a:pt x="616" y="2200"/>
                    <a:pt x="618" y="2198"/>
                  </a:cubicBezTo>
                  <a:cubicBezTo>
                    <a:pt x="619" y="2198"/>
                    <a:pt x="620" y="2197"/>
                    <a:pt x="621" y="2196"/>
                  </a:cubicBezTo>
                  <a:cubicBezTo>
                    <a:pt x="623" y="2195"/>
                    <a:pt x="624" y="2194"/>
                    <a:pt x="625" y="2193"/>
                  </a:cubicBezTo>
                  <a:cubicBezTo>
                    <a:pt x="627" y="2192"/>
                    <a:pt x="629" y="2191"/>
                    <a:pt x="631" y="2190"/>
                  </a:cubicBezTo>
                  <a:cubicBezTo>
                    <a:pt x="632" y="2189"/>
                    <a:pt x="632" y="2189"/>
                    <a:pt x="633" y="2188"/>
                  </a:cubicBezTo>
                  <a:cubicBezTo>
                    <a:pt x="639" y="2185"/>
                    <a:pt x="645" y="2181"/>
                    <a:pt x="652" y="2178"/>
                  </a:cubicBezTo>
                  <a:cubicBezTo>
                    <a:pt x="652" y="2178"/>
                    <a:pt x="653" y="2177"/>
                    <a:pt x="654" y="2177"/>
                  </a:cubicBezTo>
                  <a:cubicBezTo>
                    <a:pt x="657" y="2175"/>
                    <a:pt x="660" y="2174"/>
                    <a:pt x="663" y="2172"/>
                  </a:cubicBezTo>
                  <a:cubicBezTo>
                    <a:pt x="664" y="2171"/>
                    <a:pt x="664" y="2171"/>
                    <a:pt x="664" y="2171"/>
                  </a:cubicBezTo>
                  <a:cubicBezTo>
                    <a:pt x="668" y="2170"/>
                    <a:pt x="671" y="2168"/>
                    <a:pt x="675" y="2166"/>
                  </a:cubicBezTo>
                  <a:cubicBezTo>
                    <a:pt x="675" y="2166"/>
                    <a:pt x="676" y="2166"/>
                    <a:pt x="676" y="2166"/>
                  </a:cubicBezTo>
                  <a:cubicBezTo>
                    <a:pt x="679" y="2164"/>
                    <a:pt x="682" y="2163"/>
                    <a:pt x="685" y="2162"/>
                  </a:cubicBezTo>
                  <a:cubicBezTo>
                    <a:pt x="686" y="2162"/>
                    <a:pt x="686" y="2161"/>
                    <a:pt x="687" y="2161"/>
                  </a:cubicBezTo>
                  <a:cubicBezTo>
                    <a:pt x="687" y="2161"/>
                    <a:pt x="687" y="2161"/>
                    <a:pt x="687" y="2161"/>
                  </a:cubicBezTo>
                  <a:cubicBezTo>
                    <a:pt x="732" y="2143"/>
                    <a:pt x="781" y="2133"/>
                    <a:pt x="831" y="2133"/>
                  </a:cubicBezTo>
                  <a:cubicBezTo>
                    <a:pt x="863" y="2133"/>
                    <a:pt x="896" y="2137"/>
                    <a:pt x="929" y="2146"/>
                  </a:cubicBezTo>
                  <a:cubicBezTo>
                    <a:pt x="1028" y="2172"/>
                    <a:pt x="1108" y="2236"/>
                    <a:pt x="1157" y="2318"/>
                  </a:cubicBezTo>
                  <a:cubicBezTo>
                    <a:pt x="1158" y="2319"/>
                    <a:pt x="1158" y="2321"/>
                    <a:pt x="1159" y="2322"/>
                  </a:cubicBezTo>
                  <a:cubicBezTo>
                    <a:pt x="1160" y="2323"/>
                    <a:pt x="1161" y="2325"/>
                    <a:pt x="1161" y="2326"/>
                  </a:cubicBezTo>
                  <a:cubicBezTo>
                    <a:pt x="1162" y="2327"/>
                    <a:pt x="1163" y="2329"/>
                    <a:pt x="1164" y="2330"/>
                  </a:cubicBezTo>
                  <a:cubicBezTo>
                    <a:pt x="1165" y="2332"/>
                    <a:pt x="1166" y="2334"/>
                    <a:pt x="1167" y="2336"/>
                  </a:cubicBezTo>
                  <a:cubicBezTo>
                    <a:pt x="1167" y="2337"/>
                    <a:pt x="1168" y="2338"/>
                    <a:pt x="1168" y="2339"/>
                  </a:cubicBezTo>
                  <a:cubicBezTo>
                    <a:pt x="1169" y="2341"/>
                    <a:pt x="1170" y="2343"/>
                    <a:pt x="1171" y="2345"/>
                  </a:cubicBezTo>
                  <a:cubicBezTo>
                    <a:pt x="1172" y="2345"/>
                    <a:pt x="1172" y="2346"/>
                    <a:pt x="1172" y="2347"/>
                  </a:cubicBezTo>
                  <a:cubicBezTo>
                    <a:pt x="1173" y="2349"/>
                    <a:pt x="1175" y="2351"/>
                    <a:pt x="1176" y="2354"/>
                  </a:cubicBezTo>
                  <a:cubicBezTo>
                    <a:pt x="1176" y="2354"/>
                    <a:pt x="1176" y="2355"/>
                    <a:pt x="1176" y="2355"/>
                  </a:cubicBezTo>
                  <a:cubicBezTo>
                    <a:pt x="1177" y="2358"/>
                    <a:pt x="1178" y="2360"/>
                    <a:pt x="1180" y="2363"/>
                  </a:cubicBezTo>
                  <a:cubicBezTo>
                    <a:pt x="1180" y="2363"/>
                    <a:pt x="1180" y="2363"/>
                    <a:pt x="1180" y="2363"/>
                  </a:cubicBezTo>
                  <a:cubicBezTo>
                    <a:pt x="1188" y="2383"/>
                    <a:pt x="1195" y="2403"/>
                    <a:pt x="1200" y="2424"/>
                  </a:cubicBezTo>
                  <a:cubicBezTo>
                    <a:pt x="1200" y="2424"/>
                    <a:pt x="1200" y="2424"/>
                    <a:pt x="1200" y="2424"/>
                  </a:cubicBezTo>
                  <a:cubicBezTo>
                    <a:pt x="1201" y="2427"/>
                    <a:pt x="1201" y="2429"/>
                    <a:pt x="1202" y="2432"/>
                  </a:cubicBezTo>
                  <a:cubicBezTo>
                    <a:pt x="1202" y="2433"/>
                    <a:pt x="1202" y="2433"/>
                    <a:pt x="1202" y="2433"/>
                  </a:cubicBezTo>
                  <a:cubicBezTo>
                    <a:pt x="1202" y="2436"/>
                    <a:pt x="1203" y="2438"/>
                    <a:pt x="1204" y="2441"/>
                  </a:cubicBezTo>
                  <a:cubicBezTo>
                    <a:pt x="1204" y="2441"/>
                    <a:pt x="1204" y="2442"/>
                    <a:pt x="1204" y="2443"/>
                  </a:cubicBezTo>
                  <a:cubicBezTo>
                    <a:pt x="1204" y="2445"/>
                    <a:pt x="1205" y="2447"/>
                    <a:pt x="1205" y="2449"/>
                  </a:cubicBezTo>
                  <a:cubicBezTo>
                    <a:pt x="1206" y="2452"/>
                    <a:pt x="1206" y="2452"/>
                    <a:pt x="1206" y="2452"/>
                  </a:cubicBezTo>
                  <a:cubicBezTo>
                    <a:pt x="1206" y="2454"/>
                    <a:pt x="1206" y="2456"/>
                    <a:pt x="1206" y="2458"/>
                  </a:cubicBezTo>
                  <a:cubicBezTo>
                    <a:pt x="1207" y="2460"/>
                    <a:pt x="1207" y="2461"/>
                    <a:pt x="1207" y="2462"/>
                  </a:cubicBezTo>
                  <a:cubicBezTo>
                    <a:pt x="1207" y="2464"/>
                    <a:pt x="1207" y="2465"/>
                    <a:pt x="1208" y="2467"/>
                  </a:cubicBezTo>
                  <a:cubicBezTo>
                    <a:pt x="1208" y="2469"/>
                    <a:pt x="1208" y="2470"/>
                    <a:pt x="1208" y="2472"/>
                  </a:cubicBezTo>
                  <a:cubicBezTo>
                    <a:pt x="1208" y="2473"/>
                    <a:pt x="1208" y="2474"/>
                    <a:pt x="1208" y="2476"/>
                  </a:cubicBezTo>
                  <a:cubicBezTo>
                    <a:pt x="1209" y="2478"/>
                    <a:pt x="1209" y="2480"/>
                    <a:pt x="1209" y="2482"/>
                  </a:cubicBezTo>
                  <a:cubicBezTo>
                    <a:pt x="1209" y="2483"/>
                    <a:pt x="1209" y="2484"/>
                    <a:pt x="1209" y="2484"/>
                  </a:cubicBezTo>
                  <a:cubicBezTo>
                    <a:pt x="1209" y="2487"/>
                    <a:pt x="1210" y="2489"/>
                    <a:pt x="1210" y="2492"/>
                  </a:cubicBezTo>
                  <a:cubicBezTo>
                    <a:pt x="1210" y="2492"/>
                    <a:pt x="1210" y="2493"/>
                    <a:pt x="1210" y="2493"/>
                  </a:cubicBezTo>
                  <a:cubicBezTo>
                    <a:pt x="1210" y="2496"/>
                    <a:pt x="1210" y="2499"/>
                    <a:pt x="1210" y="2502"/>
                  </a:cubicBezTo>
                  <a:close/>
                  <a:moveTo>
                    <a:pt x="1162" y="1484"/>
                  </a:moveTo>
                  <a:cubicBezTo>
                    <a:pt x="1161" y="1485"/>
                    <a:pt x="1160" y="1487"/>
                    <a:pt x="1159" y="1489"/>
                  </a:cubicBezTo>
                  <a:cubicBezTo>
                    <a:pt x="1159" y="1490"/>
                    <a:pt x="1158" y="1491"/>
                    <a:pt x="1157" y="1492"/>
                  </a:cubicBezTo>
                  <a:cubicBezTo>
                    <a:pt x="1156" y="1493"/>
                    <a:pt x="1156" y="1495"/>
                    <a:pt x="1155" y="1496"/>
                  </a:cubicBezTo>
                  <a:cubicBezTo>
                    <a:pt x="1154" y="1498"/>
                    <a:pt x="1153" y="1500"/>
                    <a:pt x="1151" y="1501"/>
                  </a:cubicBezTo>
                  <a:cubicBezTo>
                    <a:pt x="1151" y="1502"/>
                    <a:pt x="1150" y="1503"/>
                    <a:pt x="1150" y="1504"/>
                  </a:cubicBezTo>
                  <a:cubicBezTo>
                    <a:pt x="1148" y="1506"/>
                    <a:pt x="1147" y="1508"/>
                    <a:pt x="1146" y="1510"/>
                  </a:cubicBezTo>
                  <a:cubicBezTo>
                    <a:pt x="1145" y="1511"/>
                    <a:pt x="1145" y="1511"/>
                    <a:pt x="1145" y="1512"/>
                  </a:cubicBezTo>
                  <a:cubicBezTo>
                    <a:pt x="1143" y="1514"/>
                    <a:pt x="1142" y="1516"/>
                    <a:pt x="1140" y="1518"/>
                  </a:cubicBezTo>
                  <a:cubicBezTo>
                    <a:pt x="1140" y="1519"/>
                    <a:pt x="1140" y="1519"/>
                    <a:pt x="1140" y="1519"/>
                  </a:cubicBezTo>
                  <a:cubicBezTo>
                    <a:pt x="1138" y="1522"/>
                    <a:pt x="1136" y="1524"/>
                    <a:pt x="1135" y="1526"/>
                  </a:cubicBezTo>
                  <a:cubicBezTo>
                    <a:pt x="1134" y="1527"/>
                    <a:pt x="1134" y="1527"/>
                    <a:pt x="1134" y="1527"/>
                  </a:cubicBezTo>
                  <a:cubicBezTo>
                    <a:pt x="1121" y="1544"/>
                    <a:pt x="1107" y="1560"/>
                    <a:pt x="1092" y="1574"/>
                  </a:cubicBezTo>
                  <a:cubicBezTo>
                    <a:pt x="1092" y="1574"/>
                    <a:pt x="1092" y="1574"/>
                    <a:pt x="1092" y="1574"/>
                  </a:cubicBezTo>
                  <a:cubicBezTo>
                    <a:pt x="1090" y="1576"/>
                    <a:pt x="1088" y="1578"/>
                    <a:pt x="1085" y="1580"/>
                  </a:cubicBezTo>
                  <a:cubicBezTo>
                    <a:pt x="1085" y="1580"/>
                    <a:pt x="1085" y="1581"/>
                    <a:pt x="1085" y="1581"/>
                  </a:cubicBezTo>
                  <a:cubicBezTo>
                    <a:pt x="1083" y="1583"/>
                    <a:pt x="1081" y="1584"/>
                    <a:pt x="1079" y="1586"/>
                  </a:cubicBezTo>
                  <a:cubicBezTo>
                    <a:pt x="1078" y="1586"/>
                    <a:pt x="1078" y="1587"/>
                    <a:pt x="1077" y="1587"/>
                  </a:cubicBezTo>
                  <a:cubicBezTo>
                    <a:pt x="1076" y="1589"/>
                    <a:pt x="1074" y="1590"/>
                    <a:pt x="1072" y="1592"/>
                  </a:cubicBezTo>
                  <a:cubicBezTo>
                    <a:pt x="1071" y="1592"/>
                    <a:pt x="1071" y="1593"/>
                    <a:pt x="1070" y="1594"/>
                  </a:cubicBezTo>
                  <a:cubicBezTo>
                    <a:pt x="1068" y="1595"/>
                    <a:pt x="1067" y="1596"/>
                    <a:pt x="1065" y="1597"/>
                  </a:cubicBezTo>
                  <a:cubicBezTo>
                    <a:pt x="1064" y="1598"/>
                    <a:pt x="1063" y="1599"/>
                    <a:pt x="1062" y="1600"/>
                  </a:cubicBezTo>
                  <a:cubicBezTo>
                    <a:pt x="1061" y="1601"/>
                    <a:pt x="1060" y="1602"/>
                    <a:pt x="1058" y="1602"/>
                  </a:cubicBezTo>
                  <a:cubicBezTo>
                    <a:pt x="1057" y="1604"/>
                    <a:pt x="1055" y="1605"/>
                    <a:pt x="1054" y="1606"/>
                  </a:cubicBezTo>
                  <a:cubicBezTo>
                    <a:pt x="1053" y="1606"/>
                    <a:pt x="1052" y="1607"/>
                    <a:pt x="1051" y="1608"/>
                  </a:cubicBezTo>
                  <a:cubicBezTo>
                    <a:pt x="1049" y="1609"/>
                    <a:pt x="1048" y="1610"/>
                    <a:pt x="1046" y="1611"/>
                  </a:cubicBezTo>
                  <a:cubicBezTo>
                    <a:pt x="1045" y="1612"/>
                    <a:pt x="1045" y="1612"/>
                    <a:pt x="1044" y="1613"/>
                  </a:cubicBezTo>
                  <a:cubicBezTo>
                    <a:pt x="1042" y="1614"/>
                    <a:pt x="1040" y="1615"/>
                    <a:pt x="1038" y="1617"/>
                  </a:cubicBezTo>
                  <a:cubicBezTo>
                    <a:pt x="1037" y="1617"/>
                    <a:pt x="1037" y="1617"/>
                    <a:pt x="1037" y="1618"/>
                  </a:cubicBezTo>
                  <a:cubicBezTo>
                    <a:pt x="1034" y="1619"/>
                    <a:pt x="1032" y="1621"/>
                    <a:pt x="1030" y="1622"/>
                  </a:cubicBezTo>
                  <a:cubicBezTo>
                    <a:pt x="1029" y="1622"/>
                    <a:pt x="1029" y="1622"/>
                    <a:pt x="1029" y="1622"/>
                  </a:cubicBezTo>
                  <a:cubicBezTo>
                    <a:pt x="1014" y="1632"/>
                    <a:pt x="998" y="1640"/>
                    <a:pt x="981" y="1647"/>
                  </a:cubicBezTo>
                  <a:cubicBezTo>
                    <a:pt x="981" y="1647"/>
                    <a:pt x="981" y="1647"/>
                    <a:pt x="981" y="1647"/>
                  </a:cubicBezTo>
                  <a:cubicBezTo>
                    <a:pt x="978" y="1649"/>
                    <a:pt x="975" y="1650"/>
                    <a:pt x="972" y="1651"/>
                  </a:cubicBezTo>
                  <a:cubicBezTo>
                    <a:pt x="972" y="1651"/>
                    <a:pt x="972" y="1651"/>
                    <a:pt x="972" y="1651"/>
                  </a:cubicBezTo>
                  <a:cubicBezTo>
                    <a:pt x="969" y="1652"/>
                    <a:pt x="967" y="1653"/>
                    <a:pt x="964" y="1654"/>
                  </a:cubicBezTo>
                  <a:cubicBezTo>
                    <a:pt x="964" y="1654"/>
                    <a:pt x="963" y="1654"/>
                    <a:pt x="963" y="1655"/>
                  </a:cubicBezTo>
                  <a:cubicBezTo>
                    <a:pt x="960" y="1655"/>
                    <a:pt x="958" y="1656"/>
                    <a:pt x="956" y="1657"/>
                  </a:cubicBezTo>
                  <a:cubicBezTo>
                    <a:pt x="955" y="1657"/>
                    <a:pt x="954" y="1658"/>
                    <a:pt x="953" y="1658"/>
                  </a:cubicBezTo>
                  <a:cubicBezTo>
                    <a:pt x="951" y="1659"/>
                    <a:pt x="949" y="1659"/>
                    <a:pt x="947" y="1660"/>
                  </a:cubicBezTo>
                  <a:cubicBezTo>
                    <a:pt x="946" y="1660"/>
                    <a:pt x="944" y="1661"/>
                    <a:pt x="943" y="1661"/>
                  </a:cubicBezTo>
                  <a:cubicBezTo>
                    <a:pt x="941" y="1662"/>
                    <a:pt x="940" y="1662"/>
                    <a:pt x="938" y="1663"/>
                  </a:cubicBezTo>
                  <a:cubicBezTo>
                    <a:pt x="936" y="1663"/>
                    <a:pt x="933" y="1664"/>
                    <a:pt x="931" y="1665"/>
                  </a:cubicBezTo>
                  <a:cubicBezTo>
                    <a:pt x="930" y="1665"/>
                    <a:pt x="930" y="1665"/>
                    <a:pt x="929" y="1665"/>
                  </a:cubicBezTo>
                  <a:cubicBezTo>
                    <a:pt x="927" y="1666"/>
                    <a:pt x="927" y="1666"/>
                    <a:pt x="927" y="1666"/>
                  </a:cubicBezTo>
                  <a:cubicBezTo>
                    <a:pt x="924" y="1666"/>
                    <a:pt x="922" y="1667"/>
                    <a:pt x="920" y="1667"/>
                  </a:cubicBezTo>
                  <a:cubicBezTo>
                    <a:pt x="918" y="1668"/>
                    <a:pt x="916" y="1668"/>
                    <a:pt x="915" y="1669"/>
                  </a:cubicBezTo>
                  <a:cubicBezTo>
                    <a:pt x="913" y="1669"/>
                    <a:pt x="912" y="1669"/>
                    <a:pt x="911" y="1670"/>
                  </a:cubicBezTo>
                  <a:cubicBezTo>
                    <a:pt x="909" y="1670"/>
                    <a:pt x="907" y="1670"/>
                    <a:pt x="904" y="1671"/>
                  </a:cubicBezTo>
                  <a:cubicBezTo>
                    <a:pt x="904" y="1671"/>
                    <a:pt x="903" y="1671"/>
                    <a:pt x="902" y="1671"/>
                  </a:cubicBezTo>
                  <a:cubicBezTo>
                    <a:pt x="900" y="1672"/>
                    <a:pt x="897" y="1672"/>
                    <a:pt x="894" y="1673"/>
                  </a:cubicBezTo>
                  <a:cubicBezTo>
                    <a:pt x="894" y="1673"/>
                    <a:pt x="894" y="1673"/>
                    <a:pt x="893" y="1673"/>
                  </a:cubicBezTo>
                  <a:cubicBezTo>
                    <a:pt x="890" y="1673"/>
                    <a:pt x="888" y="1674"/>
                    <a:pt x="885" y="1674"/>
                  </a:cubicBezTo>
                  <a:cubicBezTo>
                    <a:pt x="885" y="1674"/>
                    <a:pt x="885" y="1674"/>
                    <a:pt x="884" y="1674"/>
                  </a:cubicBezTo>
                  <a:cubicBezTo>
                    <a:pt x="866" y="1677"/>
                    <a:pt x="849" y="1678"/>
                    <a:pt x="831" y="1678"/>
                  </a:cubicBezTo>
                  <a:cubicBezTo>
                    <a:pt x="824" y="1678"/>
                    <a:pt x="818" y="1678"/>
                    <a:pt x="812" y="1678"/>
                  </a:cubicBezTo>
                  <a:cubicBezTo>
                    <a:pt x="812" y="1678"/>
                    <a:pt x="812" y="1678"/>
                    <a:pt x="811" y="1678"/>
                  </a:cubicBezTo>
                  <a:cubicBezTo>
                    <a:pt x="809" y="1678"/>
                    <a:pt x="806" y="1677"/>
                    <a:pt x="803" y="1677"/>
                  </a:cubicBezTo>
                  <a:cubicBezTo>
                    <a:pt x="803" y="1677"/>
                    <a:pt x="802" y="1677"/>
                    <a:pt x="802" y="1677"/>
                  </a:cubicBezTo>
                  <a:cubicBezTo>
                    <a:pt x="799" y="1677"/>
                    <a:pt x="797" y="1677"/>
                    <a:pt x="794" y="1676"/>
                  </a:cubicBezTo>
                  <a:cubicBezTo>
                    <a:pt x="793" y="1676"/>
                    <a:pt x="793" y="1676"/>
                    <a:pt x="792" y="1676"/>
                  </a:cubicBezTo>
                  <a:cubicBezTo>
                    <a:pt x="790" y="1676"/>
                    <a:pt x="788" y="1676"/>
                    <a:pt x="785" y="1675"/>
                  </a:cubicBezTo>
                  <a:cubicBezTo>
                    <a:pt x="784" y="1675"/>
                    <a:pt x="783" y="1675"/>
                    <a:pt x="782" y="1675"/>
                  </a:cubicBezTo>
                  <a:cubicBezTo>
                    <a:pt x="780" y="1675"/>
                    <a:pt x="779" y="1675"/>
                    <a:pt x="777" y="1674"/>
                  </a:cubicBezTo>
                  <a:cubicBezTo>
                    <a:pt x="775" y="1674"/>
                    <a:pt x="774" y="1674"/>
                    <a:pt x="772" y="1674"/>
                  </a:cubicBezTo>
                  <a:cubicBezTo>
                    <a:pt x="771" y="1673"/>
                    <a:pt x="769" y="1673"/>
                    <a:pt x="768" y="1673"/>
                  </a:cubicBezTo>
                  <a:cubicBezTo>
                    <a:pt x="766" y="1673"/>
                    <a:pt x="764" y="1672"/>
                    <a:pt x="762" y="1672"/>
                  </a:cubicBezTo>
                  <a:cubicBezTo>
                    <a:pt x="761" y="1672"/>
                    <a:pt x="760" y="1672"/>
                    <a:pt x="759" y="1671"/>
                  </a:cubicBezTo>
                  <a:cubicBezTo>
                    <a:pt x="757" y="1671"/>
                    <a:pt x="755" y="1671"/>
                    <a:pt x="753" y="1670"/>
                  </a:cubicBezTo>
                  <a:cubicBezTo>
                    <a:pt x="752" y="1670"/>
                    <a:pt x="751" y="1670"/>
                    <a:pt x="751" y="1670"/>
                  </a:cubicBezTo>
                  <a:cubicBezTo>
                    <a:pt x="748" y="1669"/>
                    <a:pt x="746" y="1668"/>
                    <a:pt x="743" y="1668"/>
                  </a:cubicBezTo>
                  <a:cubicBezTo>
                    <a:pt x="743" y="1668"/>
                    <a:pt x="743" y="1668"/>
                    <a:pt x="742" y="1668"/>
                  </a:cubicBezTo>
                  <a:cubicBezTo>
                    <a:pt x="739" y="1667"/>
                    <a:pt x="737" y="1666"/>
                    <a:pt x="734" y="1666"/>
                  </a:cubicBezTo>
                  <a:cubicBezTo>
                    <a:pt x="734" y="1666"/>
                    <a:pt x="734" y="1665"/>
                    <a:pt x="734" y="1665"/>
                  </a:cubicBezTo>
                  <a:cubicBezTo>
                    <a:pt x="731" y="1665"/>
                    <a:pt x="728" y="1664"/>
                    <a:pt x="725" y="1663"/>
                  </a:cubicBezTo>
                  <a:cubicBezTo>
                    <a:pt x="725" y="1663"/>
                    <a:pt x="725" y="1663"/>
                    <a:pt x="725" y="1663"/>
                  </a:cubicBezTo>
                  <a:cubicBezTo>
                    <a:pt x="722" y="1662"/>
                    <a:pt x="719" y="1661"/>
                    <a:pt x="716" y="1660"/>
                  </a:cubicBezTo>
                  <a:cubicBezTo>
                    <a:pt x="716" y="1660"/>
                    <a:pt x="716" y="1660"/>
                    <a:pt x="716" y="1660"/>
                  </a:cubicBezTo>
                  <a:cubicBezTo>
                    <a:pt x="713" y="1659"/>
                    <a:pt x="710" y="1659"/>
                    <a:pt x="708" y="1658"/>
                  </a:cubicBezTo>
                  <a:cubicBezTo>
                    <a:pt x="708" y="1657"/>
                    <a:pt x="707" y="1657"/>
                    <a:pt x="707" y="1657"/>
                  </a:cubicBezTo>
                  <a:cubicBezTo>
                    <a:pt x="705" y="1657"/>
                    <a:pt x="702" y="1656"/>
                    <a:pt x="699" y="1654"/>
                  </a:cubicBezTo>
                  <a:cubicBezTo>
                    <a:pt x="699" y="1654"/>
                    <a:pt x="699" y="1654"/>
                    <a:pt x="699" y="1654"/>
                  </a:cubicBezTo>
                  <a:cubicBezTo>
                    <a:pt x="696" y="1653"/>
                    <a:pt x="693" y="1652"/>
                    <a:pt x="691" y="1651"/>
                  </a:cubicBezTo>
                  <a:cubicBezTo>
                    <a:pt x="690" y="1651"/>
                    <a:pt x="690" y="1651"/>
                    <a:pt x="690" y="1651"/>
                  </a:cubicBezTo>
                  <a:cubicBezTo>
                    <a:pt x="687" y="1650"/>
                    <a:pt x="685" y="1649"/>
                    <a:pt x="683" y="1648"/>
                  </a:cubicBezTo>
                  <a:cubicBezTo>
                    <a:pt x="682" y="1648"/>
                    <a:pt x="681" y="1647"/>
                    <a:pt x="681" y="1647"/>
                  </a:cubicBezTo>
                  <a:cubicBezTo>
                    <a:pt x="679" y="1646"/>
                    <a:pt x="676" y="1645"/>
                    <a:pt x="674" y="1644"/>
                  </a:cubicBezTo>
                  <a:cubicBezTo>
                    <a:pt x="673" y="1644"/>
                    <a:pt x="673" y="1643"/>
                    <a:pt x="672" y="1643"/>
                  </a:cubicBezTo>
                  <a:cubicBezTo>
                    <a:pt x="670" y="1642"/>
                    <a:pt x="668" y="1641"/>
                    <a:pt x="666" y="1640"/>
                  </a:cubicBezTo>
                  <a:cubicBezTo>
                    <a:pt x="665" y="1640"/>
                    <a:pt x="664" y="1639"/>
                    <a:pt x="662" y="1638"/>
                  </a:cubicBezTo>
                  <a:cubicBezTo>
                    <a:pt x="661" y="1638"/>
                    <a:pt x="659" y="1637"/>
                    <a:pt x="658" y="1636"/>
                  </a:cubicBezTo>
                  <a:cubicBezTo>
                    <a:pt x="656" y="1635"/>
                    <a:pt x="654" y="1634"/>
                    <a:pt x="652" y="1633"/>
                  </a:cubicBezTo>
                  <a:cubicBezTo>
                    <a:pt x="651" y="1633"/>
                    <a:pt x="651" y="1632"/>
                    <a:pt x="650" y="1632"/>
                  </a:cubicBezTo>
                  <a:cubicBezTo>
                    <a:pt x="644" y="1629"/>
                    <a:pt x="639" y="1626"/>
                    <a:pt x="633" y="1622"/>
                  </a:cubicBezTo>
                  <a:cubicBezTo>
                    <a:pt x="632" y="1622"/>
                    <a:pt x="632" y="1621"/>
                    <a:pt x="631" y="1621"/>
                  </a:cubicBezTo>
                  <a:cubicBezTo>
                    <a:pt x="629" y="1620"/>
                    <a:pt x="627" y="1619"/>
                    <a:pt x="625" y="1617"/>
                  </a:cubicBezTo>
                  <a:cubicBezTo>
                    <a:pt x="624" y="1617"/>
                    <a:pt x="623" y="1616"/>
                    <a:pt x="621" y="1615"/>
                  </a:cubicBezTo>
                  <a:cubicBezTo>
                    <a:pt x="620" y="1614"/>
                    <a:pt x="619" y="1613"/>
                    <a:pt x="618" y="1612"/>
                  </a:cubicBezTo>
                  <a:cubicBezTo>
                    <a:pt x="616" y="1611"/>
                    <a:pt x="614" y="1610"/>
                    <a:pt x="612" y="1609"/>
                  </a:cubicBezTo>
                  <a:cubicBezTo>
                    <a:pt x="612" y="1608"/>
                    <a:pt x="611" y="1608"/>
                    <a:pt x="610" y="1607"/>
                  </a:cubicBezTo>
                  <a:cubicBezTo>
                    <a:pt x="608" y="1606"/>
                    <a:pt x="606" y="1604"/>
                    <a:pt x="604" y="1603"/>
                  </a:cubicBezTo>
                  <a:cubicBezTo>
                    <a:pt x="604" y="1603"/>
                    <a:pt x="604" y="1602"/>
                    <a:pt x="603" y="1602"/>
                  </a:cubicBezTo>
                  <a:cubicBezTo>
                    <a:pt x="601" y="1600"/>
                    <a:pt x="599" y="1599"/>
                    <a:pt x="597" y="1597"/>
                  </a:cubicBezTo>
                  <a:cubicBezTo>
                    <a:pt x="596" y="1597"/>
                    <a:pt x="596" y="1597"/>
                    <a:pt x="596" y="1597"/>
                  </a:cubicBezTo>
                  <a:cubicBezTo>
                    <a:pt x="594" y="1595"/>
                    <a:pt x="591" y="1593"/>
                    <a:pt x="589" y="1591"/>
                  </a:cubicBezTo>
                  <a:cubicBezTo>
                    <a:pt x="589" y="1591"/>
                    <a:pt x="589" y="1591"/>
                    <a:pt x="589" y="1591"/>
                  </a:cubicBezTo>
                  <a:cubicBezTo>
                    <a:pt x="580" y="1583"/>
                    <a:pt x="571" y="1575"/>
                    <a:pt x="562" y="1566"/>
                  </a:cubicBezTo>
                  <a:cubicBezTo>
                    <a:pt x="560" y="1564"/>
                    <a:pt x="558" y="1562"/>
                    <a:pt x="556" y="1560"/>
                  </a:cubicBezTo>
                  <a:cubicBezTo>
                    <a:pt x="556" y="1560"/>
                    <a:pt x="556" y="1560"/>
                    <a:pt x="555" y="1560"/>
                  </a:cubicBezTo>
                  <a:cubicBezTo>
                    <a:pt x="554" y="1558"/>
                    <a:pt x="552" y="1556"/>
                    <a:pt x="550" y="1553"/>
                  </a:cubicBezTo>
                  <a:cubicBezTo>
                    <a:pt x="550" y="1553"/>
                    <a:pt x="549" y="1553"/>
                    <a:pt x="549" y="1552"/>
                  </a:cubicBezTo>
                  <a:cubicBezTo>
                    <a:pt x="547" y="1551"/>
                    <a:pt x="546" y="1549"/>
                    <a:pt x="544" y="1547"/>
                  </a:cubicBezTo>
                  <a:cubicBezTo>
                    <a:pt x="544" y="1546"/>
                    <a:pt x="543" y="1546"/>
                    <a:pt x="543" y="1545"/>
                  </a:cubicBezTo>
                  <a:cubicBezTo>
                    <a:pt x="541" y="1544"/>
                    <a:pt x="540" y="1542"/>
                    <a:pt x="538" y="1540"/>
                  </a:cubicBezTo>
                  <a:cubicBezTo>
                    <a:pt x="538" y="1539"/>
                    <a:pt x="537" y="1538"/>
                    <a:pt x="536" y="1538"/>
                  </a:cubicBezTo>
                  <a:cubicBezTo>
                    <a:pt x="535" y="1536"/>
                    <a:pt x="534" y="1535"/>
                    <a:pt x="533" y="1533"/>
                  </a:cubicBezTo>
                  <a:cubicBezTo>
                    <a:pt x="532" y="1532"/>
                    <a:pt x="531" y="1531"/>
                    <a:pt x="530" y="1530"/>
                  </a:cubicBezTo>
                  <a:cubicBezTo>
                    <a:pt x="529" y="1529"/>
                    <a:pt x="528" y="1527"/>
                    <a:pt x="527" y="1526"/>
                  </a:cubicBezTo>
                  <a:cubicBezTo>
                    <a:pt x="526" y="1525"/>
                    <a:pt x="525" y="1523"/>
                    <a:pt x="524" y="1522"/>
                  </a:cubicBezTo>
                  <a:cubicBezTo>
                    <a:pt x="524" y="1521"/>
                    <a:pt x="523" y="1520"/>
                    <a:pt x="522" y="1519"/>
                  </a:cubicBezTo>
                  <a:cubicBezTo>
                    <a:pt x="521" y="1517"/>
                    <a:pt x="520" y="1516"/>
                    <a:pt x="518" y="1514"/>
                  </a:cubicBezTo>
                  <a:cubicBezTo>
                    <a:pt x="518" y="1513"/>
                    <a:pt x="518" y="1513"/>
                    <a:pt x="517" y="1512"/>
                  </a:cubicBezTo>
                  <a:cubicBezTo>
                    <a:pt x="516" y="1510"/>
                    <a:pt x="514" y="1508"/>
                    <a:pt x="513" y="1506"/>
                  </a:cubicBezTo>
                  <a:cubicBezTo>
                    <a:pt x="513" y="1505"/>
                    <a:pt x="513" y="1505"/>
                    <a:pt x="512" y="1505"/>
                  </a:cubicBezTo>
                  <a:cubicBezTo>
                    <a:pt x="511" y="1502"/>
                    <a:pt x="509" y="1500"/>
                    <a:pt x="508" y="1497"/>
                  </a:cubicBezTo>
                  <a:cubicBezTo>
                    <a:pt x="508" y="1497"/>
                    <a:pt x="508" y="1497"/>
                    <a:pt x="508" y="1497"/>
                  </a:cubicBezTo>
                  <a:cubicBezTo>
                    <a:pt x="498" y="1482"/>
                    <a:pt x="490" y="1466"/>
                    <a:pt x="483" y="1449"/>
                  </a:cubicBezTo>
                  <a:cubicBezTo>
                    <a:pt x="482" y="1448"/>
                    <a:pt x="482" y="1448"/>
                    <a:pt x="482" y="1448"/>
                  </a:cubicBezTo>
                  <a:cubicBezTo>
                    <a:pt x="481" y="1446"/>
                    <a:pt x="480" y="1443"/>
                    <a:pt x="479" y="1440"/>
                  </a:cubicBezTo>
                  <a:cubicBezTo>
                    <a:pt x="479" y="1440"/>
                    <a:pt x="479" y="1440"/>
                    <a:pt x="479" y="1439"/>
                  </a:cubicBezTo>
                  <a:cubicBezTo>
                    <a:pt x="478" y="1437"/>
                    <a:pt x="477" y="1435"/>
                    <a:pt x="476" y="1432"/>
                  </a:cubicBezTo>
                  <a:cubicBezTo>
                    <a:pt x="476" y="1431"/>
                    <a:pt x="475" y="1431"/>
                    <a:pt x="475" y="1430"/>
                  </a:cubicBezTo>
                  <a:cubicBezTo>
                    <a:pt x="474" y="1428"/>
                    <a:pt x="474" y="1426"/>
                    <a:pt x="473" y="1424"/>
                  </a:cubicBezTo>
                  <a:cubicBezTo>
                    <a:pt x="473" y="1423"/>
                    <a:pt x="472" y="1421"/>
                    <a:pt x="472" y="1420"/>
                  </a:cubicBezTo>
                  <a:cubicBezTo>
                    <a:pt x="471" y="1419"/>
                    <a:pt x="471" y="1417"/>
                    <a:pt x="470" y="1415"/>
                  </a:cubicBezTo>
                  <a:cubicBezTo>
                    <a:pt x="469" y="1413"/>
                    <a:pt x="469" y="1412"/>
                    <a:pt x="468" y="1410"/>
                  </a:cubicBezTo>
                  <a:cubicBezTo>
                    <a:pt x="468" y="1409"/>
                    <a:pt x="468" y="1407"/>
                    <a:pt x="467" y="1406"/>
                  </a:cubicBezTo>
                  <a:cubicBezTo>
                    <a:pt x="465" y="1399"/>
                    <a:pt x="464" y="1393"/>
                    <a:pt x="462" y="1386"/>
                  </a:cubicBezTo>
                  <a:cubicBezTo>
                    <a:pt x="461" y="1383"/>
                    <a:pt x="461" y="1383"/>
                    <a:pt x="461" y="1383"/>
                  </a:cubicBezTo>
                  <a:cubicBezTo>
                    <a:pt x="461" y="1380"/>
                    <a:pt x="460" y="1377"/>
                    <a:pt x="459" y="1374"/>
                  </a:cubicBezTo>
                  <a:cubicBezTo>
                    <a:pt x="459" y="1372"/>
                    <a:pt x="459" y="1372"/>
                    <a:pt x="459" y="1372"/>
                  </a:cubicBezTo>
                  <a:cubicBezTo>
                    <a:pt x="458" y="1368"/>
                    <a:pt x="457" y="1364"/>
                    <a:pt x="457" y="1360"/>
                  </a:cubicBezTo>
                  <a:cubicBezTo>
                    <a:pt x="457" y="1359"/>
                    <a:pt x="457" y="1359"/>
                    <a:pt x="457" y="1359"/>
                  </a:cubicBezTo>
                  <a:cubicBezTo>
                    <a:pt x="456" y="1356"/>
                    <a:pt x="456" y="1352"/>
                    <a:pt x="455" y="1349"/>
                  </a:cubicBezTo>
                  <a:cubicBezTo>
                    <a:pt x="455" y="1348"/>
                    <a:pt x="455" y="1348"/>
                    <a:pt x="455" y="1348"/>
                  </a:cubicBezTo>
                  <a:cubicBezTo>
                    <a:pt x="455" y="1348"/>
                    <a:pt x="455" y="1348"/>
                    <a:pt x="455" y="1348"/>
                  </a:cubicBezTo>
                  <a:cubicBezTo>
                    <a:pt x="445" y="1268"/>
                    <a:pt x="459" y="1184"/>
                    <a:pt x="503" y="1109"/>
                  </a:cubicBezTo>
                  <a:cubicBezTo>
                    <a:pt x="554" y="1020"/>
                    <a:pt x="637" y="960"/>
                    <a:pt x="729" y="934"/>
                  </a:cubicBezTo>
                  <a:cubicBezTo>
                    <a:pt x="730" y="933"/>
                    <a:pt x="731" y="933"/>
                    <a:pt x="733" y="933"/>
                  </a:cubicBezTo>
                  <a:cubicBezTo>
                    <a:pt x="734" y="932"/>
                    <a:pt x="735" y="932"/>
                    <a:pt x="736" y="932"/>
                  </a:cubicBezTo>
                  <a:cubicBezTo>
                    <a:pt x="738" y="931"/>
                    <a:pt x="740" y="931"/>
                    <a:pt x="742" y="930"/>
                  </a:cubicBezTo>
                  <a:cubicBezTo>
                    <a:pt x="744" y="930"/>
                    <a:pt x="746" y="930"/>
                    <a:pt x="747" y="929"/>
                  </a:cubicBezTo>
                  <a:cubicBezTo>
                    <a:pt x="749" y="929"/>
                    <a:pt x="750" y="929"/>
                    <a:pt x="751" y="928"/>
                  </a:cubicBezTo>
                  <a:cubicBezTo>
                    <a:pt x="753" y="928"/>
                    <a:pt x="755" y="927"/>
                    <a:pt x="758" y="927"/>
                  </a:cubicBezTo>
                  <a:cubicBezTo>
                    <a:pt x="758" y="927"/>
                    <a:pt x="759" y="927"/>
                    <a:pt x="760" y="927"/>
                  </a:cubicBezTo>
                  <a:cubicBezTo>
                    <a:pt x="762" y="926"/>
                    <a:pt x="765" y="926"/>
                    <a:pt x="767" y="925"/>
                  </a:cubicBezTo>
                  <a:cubicBezTo>
                    <a:pt x="768" y="925"/>
                    <a:pt x="768" y="925"/>
                    <a:pt x="769" y="925"/>
                  </a:cubicBezTo>
                  <a:cubicBezTo>
                    <a:pt x="771" y="924"/>
                    <a:pt x="774" y="924"/>
                    <a:pt x="777" y="924"/>
                  </a:cubicBezTo>
                  <a:cubicBezTo>
                    <a:pt x="777" y="924"/>
                    <a:pt x="777" y="924"/>
                    <a:pt x="777" y="924"/>
                  </a:cubicBezTo>
                  <a:cubicBezTo>
                    <a:pt x="796" y="921"/>
                    <a:pt x="813" y="920"/>
                    <a:pt x="831" y="920"/>
                  </a:cubicBezTo>
                  <a:cubicBezTo>
                    <a:pt x="838" y="920"/>
                    <a:pt x="844" y="920"/>
                    <a:pt x="850" y="920"/>
                  </a:cubicBezTo>
                  <a:cubicBezTo>
                    <a:pt x="850" y="920"/>
                    <a:pt x="850" y="920"/>
                    <a:pt x="851" y="920"/>
                  </a:cubicBezTo>
                  <a:cubicBezTo>
                    <a:pt x="853" y="920"/>
                    <a:pt x="856" y="921"/>
                    <a:pt x="859" y="921"/>
                  </a:cubicBezTo>
                  <a:cubicBezTo>
                    <a:pt x="859" y="921"/>
                    <a:pt x="860" y="921"/>
                    <a:pt x="860" y="921"/>
                  </a:cubicBezTo>
                  <a:cubicBezTo>
                    <a:pt x="863" y="921"/>
                    <a:pt x="865" y="921"/>
                    <a:pt x="868" y="921"/>
                  </a:cubicBezTo>
                  <a:cubicBezTo>
                    <a:pt x="868" y="922"/>
                    <a:pt x="869" y="922"/>
                    <a:pt x="870" y="922"/>
                  </a:cubicBezTo>
                  <a:cubicBezTo>
                    <a:pt x="872" y="922"/>
                    <a:pt x="874" y="922"/>
                    <a:pt x="876" y="922"/>
                  </a:cubicBezTo>
                  <a:cubicBezTo>
                    <a:pt x="878" y="923"/>
                    <a:pt x="879" y="923"/>
                    <a:pt x="880" y="923"/>
                  </a:cubicBezTo>
                  <a:cubicBezTo>
                    <a:pt x="882" y="923"/>
                    <a:pt x="883" y="923"/>
                    <a:pt x="885" y="924"/>
                  </a:cubicBezTo>
                  <a:cubicBezTo>
                    <a:pt x="887" y="924"/>
                    <a:pt x="888" y="924"/>
                    <a:pt x="890" y="924"/>
                  </a:cubicBezTo>
                  <a:cubicBezTo>
                    <a:pt x="891" y="925"/>
                    <a:pt x="892" y="925"/>
                    <a:pt x="894" y="925"/>
                  </a:cubicBezTo>
                  <a:cubicBezTo>
                    <a:pt x="896" y="925"/>
                    <a:pt x="898" y="926"/>
                    <a:pt x="900" y="926"/>
                  </a:cubicBezTo>
                  <a:cubicBezTo>
                    <a:pt x="901" y="926"/>
                    <a:pt x="901" y="926"/>
                    <a:pt x="902" y="926"/>
                  </a:cubicBezTo>
                  <a:cubicBezTo>
                    <a:pt x="905" y="927"/>
                    <a:pt x="907" y="927"/>
                    <a:pt x="909" y="928"/>
                  </a:cubicBezTo>
                  <a:cubicBezTo>
                    <a:pt x="910" y="928"/>
                    <a:pt x="910" y="928"/>
                    <a:pt x="911" y="928"/>
                  </a:cubicBezTo>
                  <a:cubicBezTo>
                    <a:pt x="914" y="929"/>
                    <a:pt x="916" y="929"/>
                    <a:pt x="919" y="930"/>
                  </a:cubicBezTo>
                  <a:cubicBezTo>
                    <a:pt x="919" y="930"/>
                    <a:pt x="919" y="930"/>
                    <a:pt x="920" y="930"/>
                  </a:cubicBezTo>
                  <a:cubicBezTo>
                    <a:pt x="922" y="931"/>
                    <a:pt x="925" y="932"/>
                    <a:pt x="928" y="932"/>
                  </a:cubicBezTo>
                  <a:cubicBezTo>
                    <a:pt x="928" y="932"/>
                    <a:pt x="928" y="932"/>
                    <a:pt x="928" y="932"/>
                  </a:cubicBezTo>
                  <a:cubicBezTo>
                    <a:pt x="931" y="933"/>
                    <a:pt x="934" y="934"/>
                    <a:pt x="937" y="935"/>
                  </a:cubicBezTo>
                  <a:cubicBezTo>
                    <a:pt x="943" y="937"/>
                    <a:pt x="949" y="938"/>
                    <a:pt x="954" y="940"/>
                  </a:cubicBezTo>
                  <a:cubicBezTo>
                    <a:pt x="954" y="940"/>
                    <a:pt x="954" y="940"/>
                    <a:pt x="954" y="940"/>
                  </a:cubicBezTo>
                  <a:cubicBezTo>
                    <a:pt x="957" y="941"/>
                    <a:pt x="960" y="942"/>
                    <a:pt x="963" y="943"/>
                  </a:cubicBezTo>
                  <a:cubicBezTo>
                    <a:pt x="963" y="943"/>
                    <a:pt x="963" y="944"/>
                    <a:pt x="963" y="944"/>
                  </a:cubicBezTo>
                  <a:cubicBezTo>
                    <a:pt x="966" y="945"/>
                    <a:pt x="968" y="946"/>
                    <a:pt x="971" y="947"/>
                  </a:cubicBezTo>
                  <a:cubicBezTo>
                    <a:pt x="972" y="947"/>
                    <a:pt x="972" y="947"/>
                    <a:pt x="972" y="947"/>
                  </a:cubicBezTo>
                  <a:cubicBezTo>
                    <a:pt x="975" y="948"/>
                    <a:pt x="977" y="949"/>
                    <a:pt x="979" y="950"/>
                  </a:cubicBezTo>
                  <a:cubicBezTo>
                    <a:pt x="980" y="950"/>
                    <a:pt x="980" y="950"/>
                    <a:pt x="981" y="951"/>
                  </a:cubicBezTo>
                  <a:cubicBezTo>
                    <a:pt x="983" y="952"/>
                    <a:pt x="985" y="953"/>
                    <a:pt x="988" y="954"/>
                  </a:cubicBezTo>
                  <a:cubicBezTo>
                    <a:pt x="988" y="954"/>
                    <a:pt x="989" y="954"/>
                    <a:pt x="990" y="955"/>
                  </a:cubicBezTo>
                  <a:cubicBezTo>
                    <a:pt x="992" y="956"/>
                    <a:pt x="994" y="957"/>
                    <a:pt x="996" y="958"/>
                  </a:cubicBezTo>
                  <a:cubicBezTo>
                    <a:pt x="997" y="958"/>
                    <a:pt x="998" y="959"/>
                    <a:pt x="1000" y="959"/>
                  </a:cubicBezTo>
                  <a:cubicBezTo>
                    <a:pt x="1001" y="960"/>
                    <a:pt x="1003" y="961"/>
                    <a:pt x="1004" y="962"/>
                  </a:cubicBezTo>
                  <a:cubicBezTo>
                    <a:pt x="1006" y="963"/>
                    <a:pt x="1008" y="964"/>
                    <a:pt x="1010" y="965"/>
                  </a:cubicBezTo>
                  <a:cubicBezTo>
                    <a:pt x="1010" y="965"/>
                    <a:pt x="1011" y="965"/>
                    <a:pt x="1012" y="966"/>
                  </a:cubicBezTo>
                  <a:cubicBezTo>
                    <a:pt x="1018" y="969"/>
                    <a:pt x="1025" y="973"/>
                    <a:pt x="1030" y="977"/>
                  </a:cubicBezTo>
                  <a:cubicBezTo>
                    <a:pt x="1031" y="977"/>
                    <a:pt x="1032" y="977"/>
                    <a:pt x="1033" y="978"/>
                  </a:cubicBezTo>
                  <a:cubicBezTo>
                    <a:pt x="1036" y="980"/>
                    <a:pt x="1038" y="981"/>
                    <a:pt x="1041" y="983"/>
                  </a:cubicBezTo>
                  <a:cubicBezTo>
                    <a:pt x="1041" y="984"/>
                    <a:pt x="1042" y="984"/>
                    <a:pt x="1043" y="984"/>
                  </a:cubicBezTo>
                  <a:cubicBezTo>
                    <a:pt x="1046" y="986"/>
                    <a:pt x="1049" y="989"/>
                    <a:pt x="1052" y="991"/>
                  </a:cubicBezTo>
                  <a:cubicBezTo>
                    <a:pt x="1052" y="991"/>
                    <a:pt x="1053" y="991"/>
                    <a:pt x="1053" y="992"/>
                  </a:cubicBezTo>
                  <a:cubicBezTo>
                    <a:pt x="1056" y="994"/>
                    <a:pt x="1059" y="996"/>
                    <a:pt x="1061" y="998"/>
                  </a:cubicBezTo>
                  <a:cubicBezTo>
                    <a:pt x="1062" y="998"/>
                    <a:pt x="1062" y="998"/>
                    <a:pt x="1062" y="999"/>
                  </a:cubicBezTo>
                  <a:cubicBezTo>
                    <a:pt x="1062" y="999"/>
                    <a:pt x="1062" y="999"/>
                    <a:pt x="1062" y="999"/>
                  </a:cubicBezTo>
                  <a:cubicBezTo>
                    <a:pt x="1126" y="1048"/>
                    <a:pt x="1175" y="1117"/>
                    <a:pt x="1197" y="1201"/>
                  </a:cubicBezTo>
                  <a:cubicBezTo>
                    <a:pt x="1224" y="1300"/>
                    <a:pt x="1208" y="1401"/>
                    <a:pt x="1162" y="1484"/>
                  </a:cubicBezTo>
                  <a:close/>
                  <a:moveTo>
                    <a:pt x="2565" y="1205"/>
                  </a:moveTo>
                  <a:cubicBezTo>
                    <a:pt x="2566" y="1201"/>
                    <a:pt x="2566" y="1201"/>
                    <a:pt x="2566" y="1201"/>
                  </a:cubicBezTo>
                  <a:cubicBezTo>
                    <a:pt x="2566" y="1200"/>
                    <a:pt x="2566" y="1199"/>
                    <a:pt x="2567" y="1198"/>
                  </a:cubicBezTo>
                  <a:cubicBezTo>
                    <a:pt x="2567" y="1196"/>
                    <a:pt x="2568" y="1194"/>
                    <a:pt x="2568" y="1192"/>
                  </a:cubicBezTo>
                  <a:cubicBezTo>
                    <a:pt x="2569" y="1190"/>
                    <a:pt x="2569" y="1188"/>
                    <a:pt x="2570" y="1186"/>
                  </a:cubicBezTo>
                  <a:cubicBezTo>
                    <a:pt x="2570" y="1185"/>
                    <a:pt x="2571" y="1184"/>
                    <a:pt x="2571" y="1183"/>
                  </a:cubicBezTo>
                  <a:cubicBezTo>
                    <a:pt x="2572" y="1181"/>
                    <a:pt x="2572" y="1179"/>
                    <a:pt x="2573" y="1177"/>
                  </a:cubicBezTo>
                  <a:cubicBezTo>
                    <a:pt x="2573" y="1176"/>
                    <a:pt x="2574" y="1175"/>
                    <a:pt x="2574" y="1174"/>
                  </a:cubicBezTo>
                  <a:cubicBezTo>
                    <a:pt x="2575" y="1172"/>
                    <a:pt x="2576" y="1169"/>
                    <a:pt x="2576" y="1167"/>
                  </a:cubicBezTo>
                  <a:cubicBezTo>
                    <a:pt x="2577" y="1167"/>
                    <a:pt x="2577" y="1166"/>
                    <a:pt x="2577" y="1166"/>
                  </a:cubicBezTo>
                  <a:cubicBezTo>
                    <a:pt x="2578" y="1163"/>
                    <a:pt x="2579" y="1161"/>
                    <a:pt x="2580" y="1158"/>
                  </a:cubicBezTo>
                  <a:cubicBezTo>
                    <a:pt x="2580" y="1158"/>
                    <a:pt x="2580" y="1158"/>
                    <a:pt x="2580" y="1158"/>
                  </a:cubicBezTo>
                  <a:cubicBezTo>
                    <a:pt x="2589" y="1135"/>
                    <a:pt x="2600" y="1113"/>
                    <a:pt x="2613" y="1093"/>
                  </a:cubicBezTo>
                  <a:cubicBezTo>
                    <a:pt x="2614" y="1093"/>
                    <a:pt x="2614" y="1093"/>
                    <a:pt x="2614" y="1093"/>
                  </a:cubicBezTo>
                  <a:cubicBezTo>
                    <a:pt x="2615" y="1090"/>
                    <a:pt x="2617" y="1088"/>
                    <a:pt x="2618" y="1086"/>
                  </a:cubicBezTo>
                  <a:cubicBezTo>
                    <a:pt x="2619" y="1085"/>
                    <a:pt x="2619" y="1085"/>
                    <a:pt x="2619" y="1084"/>
                  </a:cubicBezTo>
                  <a:cubicBezTo>
                    <a:pt x="2621" y="1082"/>
                    <a:pt x="2622" y="1080"/>
                    <a:pt x="2623" y="1078"/>
                  </a:cubicBezTo>
                  <a:cubicBezTo>
                    <a:pt x="2624" y="1078"/>
                    <a:pt x="2624" y="1077"/>
                    <a:pt x="2625" y="1076"/>
                  </a:cubicBezTo>
                  <a:cubicBezTo>
                    <a:pt x="2626" y="1075"/>
                    <a:pt x="2627" y="1073"/>
                    <a:pt x="2629" y="1071"/>
                  </a:cubicBezTo>
                  <a:cubicBezTo>
                    <a:pt x="2629" y="1070"/>
                    <a:pt x="2630" y="1069"/>
                    <a:pt x="2631" y="1068"/>
                  </a:cubicBezTo>
                  <a:cubicBezTo>
                    <a:pt x="2632" y="1067"/>
                    <a:pt x="2633" y="1066"/>
                    <a:pt x="2634" y="1064"/>
                  </a:cubicBezTo>
                  <a:cubicBezTo>
                    <a:pt x="2635" y="1063"/>
                    <a:pt x="2636" y="1062"/>
                    <a:pt x="2637" y="1061"/>
                  </a:cubicBezTo>
                  <a:cubicBezTo>
                    <a:pt x="2638" y="1060"/>
                    <a:pt x="2639" y="1059"/>
                    <a:pt x="2639" y="1058"/>
                  </a:cubicBezTo>
                  <a:cubicBezTo>
                    <a:pt x="2641" y="1056"/>
                    <a:pt x="2642" y="1054"/>
                    <a:pt x="2643" y="1053"/>
                  </a:cubicBezTo>
                  <a:cubicBezTo>
                    <a:pt x="2644" y="1052"/>
                    <a:pt x="2644" y="1052"/>
                    <a:pt x="2645" y="1051"/>
                  </a:cubicBezTo>
                  <a:cubicBezTo>
                    <a:pt x="2647" y="1049"/>
                    <a:pt x="2648" y="1047"/>
                    <a:pt x="2650" y="1046"/>
                  </a:cubicBezTo>
                  <a:cubicBezTo>
                    <a:pt x="2650" y="1045"/>
                    <a:pt x="2651" y="1045"/>
                    <a:pt x="2651" y="1044"/>
                  </a:cubicBezTo>
                  <a:cubicBezTo>
                    <a:pt x="2653" y="1042"/>
                    <a:pt x="2654" y="1040"/>
                    <a:pt x="2656" y="1038"/>
                  </a:cubicBezTo>
                  <a:cubicBezTo>
                    <a:pt x="2657" y="1038"/>
                    <a:pt x="2657" y="1038"/>
                    <a:pt x="2657" y="1038"/>
                  </a:cubicBezTo>
                  <a:cubicBezTo>
                    <a:pt x="2659" y="1036"/>
                    <a:pt x="2661" y="1034"/>
                    <a:pt x="2663" y="1032"/>
                  </a:cubicBezTo>
                  <a:cubicBezTo>
                    <a:pt x="2663" y="1032"/>
                    <a:pt x="2663" y="1031"/>
                    <a:pt x="2663" y="1031"/>
                  </a:cubicBezTo>
                  <a:cubicBezTo>
                    <a:pt x="2665" y="1029"/>
                    <a:pt x="2667" y="1027"/>
                    <a:pt x="2670" y="1025"/>
                  </a:cubicBezTo>
                  <a:cubicBezTo>
                    <a:pt x="2674" y="1021"/>
                    <a:pt x="2679" y="1017"/>
                    <a:pt x="2683" y="1013"/>
                  </a:cubicBezTo>
                  <a:cubicBezTo>
                    <a:pt x="2683" y="1013"/>
                    <a:pt x="2683" y="1013"/>
                    <a:pt x="2683" y="1013"/>
                  </a:cubicBezTo>
                  <a:cubicBezTo>
                    <a:pt x="2685" y="1011"/>
                    <a:pt x="2688" y="1009"/>
                    <a:pt x="2690" y="1007"/>
                  </a:cubicBezTo>
                  <a:cubicBezTo>
                    <a:pt x="2690" y="1007"/>
                    <a:pt x="2690" y="1007"/>
                    <a:pt x="2690" y="1007"/>
                  </a:cubicBezTo>
                  <a:cubicBezTo>
                    <a:pt x="2692" y="1005"/>
                    <a:pt x="2695" y="1003"/>
                    <a:pt x="2697" y="1001"/>
                  </a:cubicBezTo>
                  <a:cubicBezTo>
                    <a:pt x="2698" y="1001"/>
                    <a:pt x="2698" y="1001"/>
                    <a:pt x="2698" y="1001"/>
                  </a:cubicBezTo>
                  <a:cubicBezTo>
                    <a:pt x="2700" y="999"/>
                    <a:pt x="2702" y="998"/>
                    <a:pt x="2704" y="996"/>
                  </a:cubicBezTo>
                  <a:cubicBezTo>
                    <a:pt x="2705" y="995"/>
                    <a:pt x="2705" y="995"/>
                    <a:pt x="2705" y="995"/>
                  </a:cubicBezTo>
                  <a:cubicBezTo>
                    <a:pt x="2707" y="993"/>
                    <a:pt x="2709" y="992"/>
                    <a:pt x="2711" y="991"/>
                  </a:cubicBezTo>
                  <a:cubicBezTo>
                    <a:pt x="2712" y="990"/>
                    <a:pt x="2713" y="990"/>
                    <a:pt x="2713" y="989"/>
                  </a:cubicBezTo>
                  <a:cubicBezTo>
                    <a:pt x="2715" y="988"/>
                    <a:pt x="2717" y="987"/>
                    <a:pt x="2719" y="985"/>
                  </a:cubicBezTo>
                  <a:cubicBezTo>
                    <a:pt x="2720" y="985"/>
                    <a:pt x="2721" y="984"/>
                    <a:pt x="2722" y="983"/>
                  </a:cubicBezTo>
                  <a:cubicBezTo>
                    <a:pt x="2724" y="982"/>
                    <a:pt x="2725" y="981"/>
                    <a:pt x="2726" y="980"/>
                  </a:cubicBezTo>
                  <a:cubicBezTo>
                    <a:pt x="2728" y="979"/>
                    <a:pt x="2730" y="978"/>
                    <a:pt x="2732" y="977"/>
                  </a:cubicBezTo>
                  <a:cubicBezTo>
                    <a:pt x="2732" y="977"/>
                    <a:pt x="2733" y="976"/>
                    <a:pt x="2734" y="975"/>
                  </a:cubicBezTo>
                  <a:cubicBezTo>
                    <a:pt x="2740" y="972"/>
                    <a:pt x="2746" y="968"/>
                    <a:pt x="2752" y="965"/>
                  </a:cubicBezTo>
                  <a:cubicBezTo>
                    <a:pt x="2753" y="965"/>
                    <a:pt x="2754" y="964"/>
                    <a:pt x="2755" y="964"/>
                  </a:cubicBezTo>
                  <a:cubicBezTo>
                    <a:pt x="2758" y="962"/>
                    <a:pt x="2761" y="961"/>
                    <a:pt x="2764" y="959"/>
                  </a:cubicBezTo>
                  <a:cubicBezTo>
                    <a:pt x="2764" y="959"/>
                    <a:pt x="2765" y="959"/>
                    <a:pt x="2765" y="958"/>
                  </a:cubicBezTo>
                  <a:cubicBezTo>
                    <a:pt x="2769" y="957"/>
                    <a:pt x="2772" y="955"/>
                    <a:pt x="2776" y="953"/>
                  </a:cubicBezTo>
                  <a:cubicBezTo>
                    <a:pt x="2776" y="953"/>
                    <a:pt x="2777" y="953"/>
                    <a:pt x="2777" y="953"/>
                  </a:cubicBezTo>
                  <a:cubicBezTo>
                    <a:pt x="2780" y="952"/>
                    <a:pt x="2783" y="950"/>
                    <a:pt x="2786" y="949"/>
                  </a:cubicBezTo>
                  <a:cubicBezTo>
                    <a:pt x="2787" y="949"/>
                    <a:pt x="2787" y="949"/>
                    <a:pt x="2788" y="948"/>
                  </a:cubicBezTo>
                  <a:cubicBezTo>
                    <a:pt x="2788" y="948"/>
                    <a:pt x="2788" y="948"/>
                    <a:pt x="2788" y="948"/>
                  </a:cubicBezTo>
                  <a:cubicBezTo>
                    <a:pt x="2833" y="930"/>
                    <a:pt x="2882" y="920"/>
                    <a:pt x="2932" y="920"/>
                  </a:cubicBezTo>
                  <a:cubicBezTo>
                    <a:pt x="2964" y="920"/>
                    <a:pt x="2997" y="924"/>
                    <a:pt x="3030" y="933"/>
                  </a:cubicBezTo>
                  <a:cubicBezTo>
                    <a:pt x="3129" y="959"/>
                    <a:pt x="3209" y="1023"/>
                    <a:pt x="3257" y="1105"/>
                  </a:cubicBezTo>
                  <a:cubicBezTo>
                    <a:pt x="3258" y="1106"/>
                    <a:pt x="3259" y="1108"/>
                    <a:pt x="3260" y="1109"/>
                  </a:cubicBezTo>
                  <a:cubicBezTo>
                    <a:pt x="3261" y="1110"/>
                    <a:pt x="3262" y="1112"/>
                    <a:pt x="3262" y="1113"/>
                  </a:cubicBezTo>
                  <a:cubicBezTo>
                    <a:pt x="3263" y="1114"/>
                    <a:pt x="3264" y="1116"/>
                    <a:pt x="3265" y="1117"/>
                  </a:cubicBezTo>
                  <a:cubicBezTo>
                    <a:pt x="3266" y="1119"/>
                    <a:pt x="3267" y="1121"/>
                    <a:pt x="3268" y="1123"/>
                  </a:cubicBezTo>
                  <a:cubicBezTo>
                    <a:pt x="3268" y="1124"/>
                    <a:pt x="3269" y="1125"/>
                    <a:pt x="3269" y="1126"/>
                  </a:cubicBezTo>
                  <a:cubicBezTo>
                    <a:pt x="3270" y="1128"/>
                    <a:pt x="3271" y="1130"/>
                    <a:pt x="3272" y="1132"/>
                  </a:cubicBezTo>
                  <a:cubicBezTo>
                    <a:pt x="3273" y="1132"/>
                    <a:pt x="3273" y="1133"/>
                    <a:pt x="3273" y="1134"/>
                  </a:cubicBezTo>
                  <a:cubicBezTo>
                    <a:pt x="3274" y="1136"/>
                    <a:pt x="3275" y="1138"/>
                    <a:pt x="3277" y="1141"/>
                  </a:cubicBezTo>
                  <a:cubicBezTo>
                    <a:pt x="3277" y="1141"/>
                    <a:pt x="3277" y="1142"/>
                    <a:pt x="3277" y="1142"/>
                  </a:cubicBezTo>
                  <a:cubicBezTo>
                    <a:pt x="3278" y="1145"/>
                    <a:pt x="3279" y="1147"/>
                    <a:pt x="3280" y="1150"/>
                  </a:cubicBezTo>
                  <a:cubicBezTo>
                    <a:pt x="3281" y="1150"/>
                    <a:pt x="3281" y="1150"/>
                    <a:pt x="3281" y="1150"/>
                  </a:cubicBezTo>
                  <a:cubicBezTo>
                    <a:pt x="3289" y="1170"/>
                    <a:pt x="3296" y="1190"/>
                    <a:pt x="3301" y="1211"/>
                  </a:cubicBezTo>
                  <a:cubicBezTo>
                    <a:pt x="3301" y="1211"/>
                    <a:pt x="3301" y="1211"/>
                    <a:pt x="3301" y="1211"/>
                  </a:cubicBezTo>
                  <a:cubicBezTo>
                    <a:pt x="3301" y="1214"/>
                    <a:pt x="3302" y="1216"/>
                    <a:pt x="3303" y="1219"/>
                  </a:cubicBezTo>
                  <a:cubicBezTo>
                    <a:pt x="3303" y="1220"/>
                    <a:pt x="3303" y="1220"/>
                    <a:pt x="3303" y="1220"/>
                  </a:cubicBezTo>
                  <a:cubicBezTo>
                    <a:pt x="3303" y="1223"/>
                    <a:pt x="3304" y="1225"/>
                    <a:pt x="3304" y="1228"/>
                  </a:cubicBezTo>
                  <a:cubicBezTo>
                    <a:pt x="3305" y="1228"/>
                    <a:pt x="3305" y="1229"/>
                    <a:pt x="3305" y="1230"/>
                  </a:cubicBezTo>
                  <a:cubicBezTo>
                    <a:pt x="3305" y="1232"/>
                    <a:pt x="3306" y="1234"/>
                    <a:pt x="3306" y="1237"/>
                  </a:cubicBezTo>
                  <a:cubicBezTo>
                    <a:pt x="3306" y="1238"/>
                    <a:pt x="3306" y="1238"/>
                    <a:pt x="3306" y="1239"/>
                  </a:cubicBezTo>
                  <a:cubicBezTo>
                    <a:pt x="3307" y="1241"/>
                    <a:pt x="3307" y="1243"/>
                    <a:pt x="3307" y="1245"/>
                  </a:cubicBezTo>
                  <a:cubicBezTo>
                    <a:pt x="3308" y="1247"/>
                    <a:pt x="3308" y="1248"/>
                    <a:pt x="3308" y="1249"/>
                  </a:cubicBezTo>
                  <a:cubicBezTo>
                    <a:pt x="3308" y="1251"/>
                    <a:pt x="3308" y="1252"/>
                    <a:pt x="3308" y="1254"/>
                  </a:cubicBezTo>
                  <a:cubicBezTo>
                    <a:pt x="3309" y="1256"/>
                    <a:pt x="3309" y="1257"/>
                    <a:pt x="3309" y="1259"/>
                  </a:cubicBezTo>
                  <a:cubicBezTo>
                    <a:pt x="3309" y="1260"/>
                    <a:pt x="3309" y="1261"/>
                    <a:pt x="3309" y="1263"/>
                  </a:cubicBezTo>
                  <a:cubicBezTo>
                    <a:pt x="3310" y="1265"/>
                    <a:pt x="3310" y="1267"/>
                    <a:pt x="3310" y="1269"/>
                  </a:cubicBezTo>
                  <a:cubicBezTo>
                    <a:pt x="3310" y="1270"/>
                    <a:pt x="3310" y="1271"/>
                    <a:pt x="3310" y="1271"/>
                  </a:cubicBezTo>
                  <a:cubicBezTo>
                    <a:pt x="3310" y="1274"/>
                    <a:pt x="3311" y="1276"/>
                    <a:pt x="3311" y="1279"/>
                  </a:cubicBezTo>
                  <a:cubicBezTo>
                    <a:pt x="3311" y="1279"/>
                    <a:pt x="3311" y="1280"/>
                    <a:pt x="3311" y="1280"/>
                  </a:cubicBezTo>
                  <a:cubicBezTo>
                    <a:pt x="3311" y="1283"/>
                    <a:pt x="3311" y="1286"/>
                    <a:pt x="3311" y="1289"/>
                  </a:cubicBezTo>
                  <a:cubicBezTo>
                    <a:pt x="3311" y="1289"/>
                    <a:pt x="3311" y="1289"/>
                    <a:pt x="3311" y="1289"/>
                  </a:cubicBezTo>
                  <a:cubicBezTo>
                    <a:pt x="3311" y="1307"/>
                    <a:pt x="3311" y="1325"/>
                    <a:pt x="3309" y="1343"/>
                  </a:cubicBezTo>
                  <a:cubicBezTo>
                    <a:pt x="3309" y="1343"/>
                    <a:pt x="3308" y="1344"/>
                    <a:pt x="3308" y="1344"/>
                  </a:cubicBezTo>
                  <a:cubicBezTo>
                    <a:pt x="3308" y="1347"/>
                    <a:pt x="3308" y="1349"/>
                    <a:pt x="3307" y="1352"/>
                  </a:cubicBezTo>
                  <a:cubicBezTo>
                    <a:pt x="3307" y="1353"/>
                    <a:pt x="3307" y="1353"/>
                    <a:pt x="3307" y="1353"/>
                  </a:cubicBezTo>
                  <a:cubicBezTo>
                    <a:pt x="3307" y="1356"/>
                    <a:pt x="3306" y="1358"/>
                    <a:pt x="3306" y="1361"/>
                  </a:cubicBezTo>
                  <a:cubicBezTo>
                    <a:pt x="3306" y="1362"/>
                    <a:pt x="3306" y="1362"/>
                    <a:pt x="3306" y="1363"/>
                  </a:cubicBezTo>
                  <a:cubicBezTo>
                    <a:pt x="3305" y="1365"/>
                    <a:pt x="3305" y="1368"/>
                    <a:pt x="3304" y="1370"/>
                  </a:cubicBezTo>
                  <a:cubicBezTo>
                    <a:pt x="3304" y="1371"/>
                    <a:pt x="3304" y="1372"/>
                    <a:pt x="3304" y="1373"/>
                  </a:cubicBezTo>
                  <a:cubicBezTo>
                    <a:pt x="3303" y="1375"/>
                    <a:pt x="3303" y="1377"/>
                    <a:pt x="3303" y="1379"/>
                  </a:cubicBezTo>
                  <a:cubicBezTo>
                    <a:pt x="3302" y="1380"/>
                    <a:pt x="3302" y="1382"/>
                    <a:pt x="3302" y="1383"/>
                  </a:cubicBezTo>
                  <a:cubicBezTo>
                    <a:pt x="3301" y="1385"/>
                    <a:pt x="3301" y="1386"/>
                    <a:pt x="3300" y="1388"/>
                  </a:cubicBezTo>
                  <a:cubicBezTo>
                    <a:pt x="3300" y="1390"/>
                    <a:pt x="3299" y="1393"/>
                    <a:pt x="3299" y="1395"/>
                  </a:cubicBezTo>
                  <a:cubicBezTo>
                    <a:pt x="3298" y="1396"/>
                    <a:pt x="3298" y="1396"/>
                    <a:pt x="3298" y="1397"/>
                  </a:cubicBezTo>
                  <a:cubicBezTo>
                    <a:pt x="3298" y="1398"/>
                    <a:pt x="3298" y="1399"/>
                    <a:pt x="3297" y="1400"/>
                  </a:cubicBezTo>
                  <a:cubicBezTo>
                    <a:pt x="3297" y="1402"/>
                    <a:pt x="3296" y="1404"/>
                    <a:pt x="3296" y="1406"/>
                  </a:cubicBezTo>
                  <a:cubicBezTo>
                    <a:pt x="3295" y="1408"/>
                    <a:pt x="3295" y="1410"/>
                    <a:pt x="3294" y="1411"/>
                  </a:cubicBezTo>
                  <a:cubicBezTo>
                    <a:pt x="3294" y="1413"/>
                    <a:pt x="3293" y="1414"/>
                    <a:pt x="3293" y="1415"/>
                  </a:cubicBezTo>
                  <a:cubicBezTo>
                    <a:pt x="3292" y="1417"/>
                    <a:pt x="3291" y="1419"/>
                    <a:pt x="3291" y="1421"/>
                  </a:cubicBezTo>
                  <a:cubicBezTo>
                    <a:pt x="3291" y="1422"/>
                    <a:pt x="3290" y="1423"/>
                    <a:pt x="3290" y="1423"/>
                  </a:cubicBezTo>
                  <a:cubicBezTo>
                    <a:pt x="3289" y="1426"/>
                    <a:pt x="3288" y="1428"/>
                    <a:pt x="3287" y="1431"/>
                  </a:cubicBezTo>
                  <a:cubicBezTo>
                    <a:pt x="3287" y="1431"/>
                    <a:pt x="3287" y="1432"/>
                    <a:pt x="3287" y="1432"/>
                  </a:cubicBezTo>
                  <a:cubicBezTo>
                    <a:pt x="3286" y="1435"/>
                    <a:pt x="3285" y="1437"/>
                    <a:pt x="3284" y="1440"/>
                  </a:cubicBezTo>
                  <a:cubicBezTo>
                    <a:pt x="3284" y="1440"/>
                    <a:pt x="3284" y="1440"/>
                    <a:pt x="3284" y="1440"/>
                  </a:cubicBezTo>
                  <a:cubicBezTo>
                    <a:pt x="3275" y="1463"/>
                    <a:pt x="3263" y="1485"/>
                    <a:pt x="3250" y="1505"/>
                  </a:cubicBezTo>
                  <a:cubicBezTo>
                    <a:pt x="3250" y="1505"/>
                    <a:pt x="3250" y="1505"/>
                    <a:pt x="3250" y="1505"/>
                  </a:cubicBezTo>
                  <a:cubicBezTo>
                    <a:pt x="3249" y="1508"/>
                    <a:pt x="3247" y="1510"/>
                    <a:pt x="3245" y="1512"/>
                  </a:cubicBezTo>
                  <a:cubicBezTo>
                    <a:pt x="3245" y="1513"/>
                    <a:pt x="3245" y="1513"/>
                    <a:pt x="3245" y="1513"/>
                  </a:cubicBezTo>
                  <a:cubicBezTo>
                    <a:pt x="3243" y="1515"/>
                    <a:pt x="3242" y="1517"/>
                    <a:pt x="3240" y="1520"/>
                  </a:cubicBezTo>
                  <a:cubicBezTo>
                    <a:pt x="3240" y="1520"/>
                    <a:pt x="3240" y="1521"/>
                    <a:pt x="3239" y="1521"/>
                  </a:cubicBezTo>
                  <a:cubicBezTo>
                    <a:pt x="3238" y="1523"/>
                    <a:pt x="3237" y="1525"/>
                    <a:pt x="3235" y="1527"/>
                  </a:cubicBezTo>
                  <a:cubicBezTo>
                    <a:pt x="3235" y="1528"/>
                    <a:pt x="3234" y="1528"/>
                    <a:pt x="3233" y="1529"/>
                  </a:cubicBezTo>
                  <a:cubicBezTo>
                    <a:pt x="3232" y="1531"/>
                    <a:pt x="3231" y="1532"/>
                    <a:pt x="3230" y="1534"/>
                  </a:cubicBezTo>
                  <a:cubicBezTo>
                    <a:pt x="3229" y="1535"/>
                    <a:pt x="3228" y="1536"/>
                    <a:pt x="3227" y="1537"/>
                  </a:cubicBezTo>
                  <a:cubicBezTo>
                    <a:pt x="3226" y="1538"/>
                    <a:pt x="3225" y="1539"/>
                    <a:pt x="3224" y="1540"/>
                  </a:cubicBezTo>
                  <a:cubicBezTo>
                    <a:pt x="3223" y="1542"/>
                    <a:pt x="3222" y="1543"/>
                    <a:pt x="3221" y="1545"/>
                  </a:cubicBezTo>
                  <a:cubicBezTo>
                    <a:pt x="3220" y="1546"/>
                    <a:pt x="3219" y="1546"/>
                    <a:pt x="3219" y="1547"/>
                  </a:cubicBezTo>
                  <a:cubicBezTo>
                    <a:pt x="3217" y="1549"/>
                    <a:pt x="3216" y="1551"/>
                    <a:pt x="3214" y="1552"/>
                  </a:cubicBezTo>
                  <a:cubicBezTo>
                    <a:pt x="3214" y="1553"/>
                    <a:pt x="3213" y="1553"/>
                    <a:pt x="3213" y="1554"/>
                  </a:cubicBezTo>
                  <a:cubicBezTo>
                    <a:pt x="3211" y="1556"/>
                    <a:pt x="3209" y="1557"/>
                    <a:pt x="3208" y="1559"/>
                  </a:cubicBezTo>
                  <a:cubicBezTo>
                    <a:pt x="3207" y="1560"/>
                    <a:pt x="3207" y="1560"/>
                    <a:pt x="3207" y="1560"/>
                  </a:cubicBezTo>
                  <a:cubicBezTo>
                    <a:pt x="3205" y="1562"/>
                    <a:pt x="3203" y="1564"/>
                    <a:pt x="3201" y="1566"/>
                  </a:cubicBezTo>
                  <a:cubicBezTo>
                    <a:pt x="3201" y="1566"/>
                    <a:pt x="3201" y="1566"/>
                    <a:pt x="3201" y="1567"/>
                  </a:cubicBezTo>
                  <a:cubicBezTo>
                    <a:pt x="3199" y="1569"/>
                    <a:pt x="3196" y="1571"/>
                    <a:pt x="3194" y="1573"/>
                  </a:cubicBezTo>
                  <a:cubicBezTo>
                    <a:pt x="3194" y="1573"/>
                    <a:pt x="3194" y="1573"/>
                    <a:pt x="3194" y="1573"/>
                  </a:cubicBezTo>
                  <a:cubicBezTo>
                    <a:pt x="3192" y="1575"/>
                    <a:pt x="3190" y="1577"/>
                    <a:pt x="3188" y="1579"/>
                  </a:cubicBezTo>
                  <a:cubicBezTo>
                    <a:pt x="3188" y="1579"/>
                    <a:pt x="3188" y="1579"/>
                    <a:pt x="3187" y="1579"/>
                  </a:cubicBezTo>
                  <a:cubicBezTo>
                    <a:pt x="3185" y="1581"/>
                    <a:pt x="3183" y="1583"/>
                    <a:pt x="3181" y="1585"/>
                  </a:cubicBezTo>
                  <a:cubicBezTo>
                    <a:pt x="3181" y="1585"/>
                    <a:pt x="3181" y="1585"/>
                    <a:pt x="3181" y="1585"/>
                  </a:cubicBezTo>
                  <a:cubicBezTo>
                    <a:pt x="3178" y="1587"/>
                    <a:pt x="3176" y="1589"/>
                    <a:pt x="3174" y="1591"/>
                  </a:cubicBezTo>
                  <a:cubicBezTo>
                    <a:pt x="3174" y="1591"/>
                    <a:pt x="3174" y="1591"/>
                    <a:pt x="3173" y="1591"/>
                  </a:cubicBezTo>
                  <a:cubicBezTo>
                    <a:pt x="3171" y="1593"/>
                    <a:pt x="3169" y="1595"/>
                    <a:pt x="3167" y="1596"/>
                  </a:cubicBezTo>
                  <a:cubicBezTo>
                    <a:pt x="3167" y="1597"/>
                    <a:pt x="3166" y="1597"/>
                    <a:pt x="3166" y="1597"/>
                  </a:cubicBezTo>
                  <a:cubicBezTo>
                    <a:pt x="3164" y="1599"/>
                    <a:pt x="3162" y="1600"/>
                    <a:pt x="3160" y="1602"/>
                  </a:cubicBezTo>
                  <a:cubicBezTo>
                    <a:pt x="3159" y="1602"/>
                    <a:pt x="3159" y="1603"/>
                    <a:pt x="3158" y="1603"/>
                  </a:cubicBezTo>
                  <a:cubicBezTo>
                    <a:pt x="3156" y="1604"/>
                    <a:pt x="3155" y="1606"/>
                    <a:pt x="3153" y="1607"/>
                  </a:cubicBezTo>
                  <a:cubicBezTo>
                    <a:pt x="3152" y="1608"/>
                    <a:pt x="3151" y="1608"/>
                    <a:pt x="3150" y="1609"/>
                  </a:cubicBezTo>
                  <a:cubicBezTo>
                    <a:pt x="3149" y="1610"/>
                    <a:pt x="3147" y="1611"/>
                    <a:pt x="3145" y="1612"/>
                  </a:cubicBezTo>
                  <a:cubicBezTo>
                    <a:pt x="3144" y="1613"/>
                    <a:pt x="3143" y="1614"/>
                    <a:pt x="3142" y="1615"/>
                  </a:cubicBezTo>
                  <a:cubicBezTo>
                    <a:pt x="3140" y="1616"/>
                    <a:pt x="3139" y="1617"/>
                    <a:pt x="3138" y="1617"/>
                  </a:cubicBezTo>
                  <a:cubicBezTo>
                    <a:pt x="3136" y="1619"/>
                    <a:pt x="3134" y="1620"/>
                    <a:pt x="3132" y="1621"/>
                  </a:cubicBezTo>
                  <a:cubicBezTo>
                    <a:pt x="3131" y="1622"/>
                    <a:pt x="3130" y="1622"/>
                    <a:pt x="3130" y="1622"/>
                  </a:cubicBezTo>
                  <a:cubicBezTo>
                    <a:pt x="3124" y="1626"/>
                    <a:pt x="3119" y="1629"/>
                    <a:pt x="3113" y="1632"/>
                  </a:cubicBezTo>
                  <a:cubicBezTo>
                    <a:pt x="3112" y="1632"/>
                    <a:pt x="3112" y="1633"/>
                    <a:pt x="3111" y="1633"/>
                  </a:cubicBezTo>
                  <a:cubicBezTo>
                    <a:pt x="3109" y="1634"/>
                    <a:pt x="3107" y="1635"/>
                    <a:pt x="3105" y="1636"/>
                  </a:cubicBezTo>
                  <a:cubicBezTo>
                    <a:pt x="3103" y="1637"/>
                    <a:pt x="3102" y="1638"/>
                    <a:pt x="3100" y="1639"/>
                  </a:cubicBezTo>
                  <a:cubicBezTo>
                    <a:pt x="3099" y="1639"/>
                    <a:pt x="3098" y="1640"/>
                    <a:pt x="3097" y="1640"/>
                  </a:cubicBezTo>
                  <a:cubicBezTo>
                    <a:pt x="3095" y="1641"/>
                    <a:pt x="3093" y="1642"/>
                    <a:pt x="3091" y="1643"/>
                  </a:cubicBezTo>
                  <a:cubicBezTo>
                    <a:pt x="3090" y="1643"/>
                    <a:pt x="3089" y="1644"/>
                    <a:pt x="3089" y="1644"/>
                  </a:cubicBezTo>
                  <a:cubicBezTo>
                    <a:pt x="3086" y="1645"/>
                    <a:pt x="3084" y="1646"/>
                    <a:pt x="3082" y="1647"/>
                  </a:cubicBezTo>
                  <a:cubicBezTo>
                    <a:pt x="3081" y="1647"/>
                    <a:pt x="3081" y="1648"/>
                    <a:pt x="3080" y="1648"/>
                  </a:cubicBezTo>
                  <a:cubicBezTo>
                    <a:pt x="3078" y="1649"/>
                    <a:pt x="3075" y="1650"/>
                    <a:pt x="3073" y="1651"/>
                  </a:cubicBezTo>
                  <a:cubicBezTo>
                    <a:pt x="3073" y="1651"/>
                    <a:pt x="3072" y="1651"/>
                    <a:pt x="3072" y="1651"/>
                  </a:cubicBezTo>
                  <a:cubicBezTo>
                    <a:pt x="3069" y="1652"/>
                    <a:pt x="3067" y="1653"/>
                    <a:pt x="3064" y="1654"/>
                  </a:cubicBezTo>
                  <a:cubicBezTo>
                    <a:pt x="3064" y="1654"/>
                    <a:pt x="3064" y="1654"/>
                    <a:pt x="3064" y="1654"/>
                  </a:cubicBezTo>
                  <a:cubicBezTo>
                    <a:pt x="3052" y="1659"/>
                    <a:pt x="3041" y="1662"/>
                    <a:pt x="3029" y="1666"/>
                  </a:cubicBezTo>
                  <a:cubicBezTo>
                    <a:pt x="3026" y="1666"/>
                    <a:pt x="3023" y="1667"/>
                    <a:pt x="3020" y="1668"/>
                  </a:cubicBezTo>
                  <a:cubicBezTo>
                    <a:pt x="3020" y="1668"/>
                    <a:pt x="3020" y="1668"/>
                    <a:pt x="3020" y="1668"/>
                  </a:cubicBezTo>
                  <a:cubicBezTo>
                    <a:pt x="3017" y="1668"/>
                    <a:pt x="3014" y="1669"/>
                    <a:pt x="3012" y="1670"/>
                  </a:cubicBezTo>
                  <a:cubicBezTo>
                    <a:pt x="3011" y="1670"/>
                    <a:pt x="3011" y="1670"/>
                    <a:pt x="3011" y="1670"/>
                  </a:cubicBezTo>
                  <a:cubicBezTo>
                    <a:pt x="3008" y="1670"/>
                    <a:pt x="3006" y="1671"/>
                    <a:pt x="3003" y="1671"/>
                  </a:cubicBezTo>
                  <a:cubicBezTo>
                    <a:pt x="3002" y="1672"/>
                    <a:pt x="3002" y="1672"/>
                    <a:pt x="3001" y="1672"/>
                  </a:cubicBezTo>
                  <a:cubicBezTo>
                    <a:pt x="2999" y="1672"/>
                    <a:pt x="2997" y="1673"/>
                    <a:pt x="2994" y="1673"/>
                  </a:cubicBezTo>
                  <a:cubicBezTo>
                    <a:pt x="2993" y="1673"/>
                    <a:pt x="2992" y="1673"/>
                    <a:pt x="2991" y="1674"/>
                  </a:cubicBezTo>
                  <a:cubicBezTo>
                    <a:pt x="2989" y="1674"/>
                    <a:pt x="2988" y="1674"/>
                    <a:pt x="2986" y="1674"/>
                  </a:cubicBezTo>
                  <a:cubicBezTo>
                    <a:pt x="2984" y="1675"/>
                    <a:pt x="2983" y="1675"/>
                    <a:pt x="2981" y="1675"/>
                  </a:cubicBezTo>
                  <a:cubicBezTo>
                    <a:pt x="2980" y="1675"/>
                    <a:pt x="2979" y="1675"/>
                    <a:pt x="2977" y="1675"/>
                  </a:cubicBezTo>
                  <a:cubicBezTo>
                    <a:pt x="2975" y="1676"/>
                    <a:pt x="2973" y="1676"/>
                    <a:pt x="2971" y="1676"/>
                  </a:cubicBezTo>
                  <a:cubicBezTo>
                    <a:pt x="2970" y="1676"/>
                    <a:pt x="2969" y="1676"/>
                    <a:pt x="2968" y="1676"/>
                  </a:cubicBezTo>
                  <a:cubicBezTo>
                    <a:pt x="2966" y="1677"/>
                    <a:pt x="2964" y="1677"/>
                    <a:pt x="2962" y="1677"/>
                  </a:cubicBezTo>
                  <a:cubicBezTo>
                    <a:pt x="2961" y="1677"/>
                    <a:pt x="2960" y="1677"/>
                    <a:pt x="2960" y="1677"/>
                  </a:cubicBezTo>
                  <a:cubicBezTo>
                    <a:pt x="2957" y="1677"/>
                    <a:pt x="2954" y="1678"/>
                    <a:pt x="2952" y="1678"/>
                  </a:cubicBezTo>
                  <a:cubicBezTo>
                    <a:pt x="2952" y="1678"/>
                    <a:pt x="2951" y="1678"/>
                    <a:pt x="2951" y="1678"/>
                  </a:cubicBezTo>
                  <a:cubicBezTo>
                    <a:pt x="2948" y="1678"/>
                    <a:pt x="2945" y="1678"/>
                    <a:pt x="2942" y="1678"/>
                  </a:cubicBezTo>
                  <a:cubicBezTo>
                    <a:pt x="2942" y="1678"/>
                    <a:pt x="2942" y="1678"/>
                    <a:pt x="2942" y="1678"/>
                  </a:cubicBezTo>
                  <a:cubicBezTo>
                    <a:pt x="2939" y="1678"/>
                    <a:pt x="2936" y="1678"/>
                    <a:pt x="2932" y="1678"/>
                  </a:cubicBezTo>
                  <a:cubicBezTo>
                    <a:pt x="2918" y="1678"/>
                    <a:pt x="2903" y="1677"/>
                    <a:pt x="2888" y="1676"/>
                  </a:cubicBezTo>
                  <a:cubicBezTo>
                    <a:pt x="2887" y="1676"/>
                    <a:pt x="2887" y="1675"/>
                    <a:pt x="2887" y="1675"/>
                  </a:cubicBezTo>
                  <a:cubicBezTo>
                    <a:pt x="2884" y="1675"/>
                    <a:pt x="2881" y="1675"/>
                    <a:pt x="2879" y="1674"/>
                  </a:cubicBezTo>
                  <a:cubicBezTo>
                    <a:pt x="2878" y="1674"/>
                    <a:pt x="2878" y="1674"/>
                    <a:pt x="2878" y="1674"/>
                  </a:cubicBezTo>
                  <a:cubicBezTo>
                    <a:pt x="2875" y="1674"/>
                    <a:pt x="2872" y="1673"/>
                    <a:pt x="2870" y="1673"/>
                  </a:cubicBezTo>
                  <a:cubicBezTo>
                    <a:pt x="2869" y="1673"/>
                    <a:pt x="2868" y="1673"/>
                    <a:pt x="2868" y="1673"/>
                  </a:cubicBezTo>
                  <a:cubicBezTo>
                    <a:pt x="2865" y="1672"/>
                    <a:pt x="2863" y="1672"/>
                    <a:pt x="2861" y="1671"/>
                  </a:cubicBezTo>
                  <a:cubicBezTo>
                    <a:pt x="2860" y="1671"/>
                    <a:pt x="2859" y="1671"/>
                    <a:pt x="2858" y="1671"/>
                  </a:cubicBezTo>
                  <a:cubicBezTo>
                    <a:pt x="2856" y="1670"/>
                    <a:pt x="2854" y="1670"/>
                    <a:pt x="2852" y="1670"/>
                  </a:cubicBezTo>
                  <a:cubicBezTo>
                    <a:pt x="2850" y="1669"/>
                    <a:pt x="2848" y="1669"/>
                    <a:pt x="2847" y="1668"/>
                  </a:cubicBezTo>
                  <a:cubicBezTo>
                    <a:pt x="2845" y="1668"/>
                    <a:pt x="2844" y="1668"/>
                    <a:pt x="2843" y="1668"/>
                  </a:cubicBezTo>
                  <a:cubicBezTo>
                    <a:pt x="2836" y="1666"/>
                    <a:pt x="2829" y="1664"/>
                    <a:pt x="2823" y="1662"/>
                  </a:cubicBezTo>
                  <a:cubicBezTo>
                    <a:pt x="2822" y="1662"/>
                    <a:pt x="2821" y="1661"/>
                    <a:pt x="2820" y="1661"/>
                  </a:cubicBezTo>
                  <a:cubicBezTo>
                    <a:pt x="2817" y="1660"/>
                    <a:pt x="2814" y="1659"/>
                    <a:pt x="2811" y="1658"/>
                  </a:cubicBezTo>
                  <a:cubicBezTo>
                    <a:pt x="2809" y="1658"/>
                    <a:pt x="2809" y="1658"/>
                    <a:pt x="2809" y="1658"/>
                  </a:cubicBezTo>
                  <a:cubicBezTo>
                    <a:pt x="2805" y="1656"/>
                    <a:pt x="2802" y="1655"/>
                    <a:pt x="2798" y="1654"/>
                  </a:cubicBezTo>
                  <a:cubicBezTo>
                    <a:pt x="2797" y="1653"/>
                    <a:pt x="2797" y="1653"/>
                    <a:pt x="2797" y="1653"/>
                  </a:cubicBezTo>
                  <a:cubicBezTo>
                    <a:pt x="2794" y="1652"/>
                    <a:pt x="2791" y="1651"/>
                    <a:pt x="2787" y="1649"/>
                  </a:cubicBezTo>
                  <a:cubicBezTo>
                    <a:pt x="2787" y="1649"/>
                    <a:pt x="2787" y="1649"/>
                    <a:pt x="2786" y="1649"/>
                  </a:cubicBezTo>
                  <a:cubicBezTo>
                    <a:pt x="2786" y="1649"/>
                    <a:pt x="2786" y="1649"/>
                    <a:pt x="2786" y="1649"/>
                  </a:cubicBezTo>
                  <a:cubicBezTo>
                    <a:pt x="2712" y="1618"/>
                    <a:pt x="2647" y="1564"/>
                    <a:pt x="2604" y="1489"/>
                  </a:cubicBezTo>
                  <a:cubicBezTo>
                    <a:pt x="2552" y="1399"/>
                    <a:pt x="2541" y="1298"/>
                    <a:pt x="2565" y="1205"/>
                  </a:cubicBezTo>
                  <a:close/>
                  <a:moveTo>
                    <a:pt x="1502" y="683"/>
                  </a:moveTo>
                  <a:cubicBezTo>
                    <a:pt x="1502" y="682"/>
                    <a:pt x="1502" y="681"/>
                    <a:pt x="1503" y="680"/>
                  </a:cubicBezTo>
                  <a:cubicBezTo>
                    <a:pt x="1503" y="678"/>
                    <a:pt x="1503" y="676"/>
                    <a:pt x="1503" y="674"/>
                  </a:cubicBezTo>
                  <a:cubicBezTo>
                    <a:pt x="1503" y="672"/>
                    <a:pt x="1503" y="670"/>
                    <a:pt x="1503" y="669"/>
                  </a:cubicBezTo>
                  <a:cubicBezTo>
                    <a:pt x="1503" y="665"/>
                    <a:pt x="1503" y="665"/>
                    <a:pt x="1503" y="665"/>
                  </a:cubicBezTo>
                  <a:cubicBezTo>
                    <a:pt x="1504" y="662"/>
                    <a:pt x="1504" y="660"/>
                    <a:pt x="1504" y="658"/>
                  </a:cubicBezTo>
                  <a:cubicBezTo>
                    <a:pt x="1504" y="657"/>
                    <a:pt x="1504" y="656"/>
                    <a:pt x="1504" y="656"/>
                  </a:cubicBezTo>
                  <a:cubicBezTo>
                    <a:pt x="1504" y="653"/>
                    <a:pt x="1505" y="651"/>
                    <a:pt x="1505" y="648"/>
                  </a:cubicBezTo>
                  <a:cubicBezTo>
                    <a:pt x="1505" y="648"/>
                    <a:pt x="1505" y="647"/>
                    <a:pt x="1505" y="647"/>
                  </a:cubicBezTo>
                  <a:cubicBezTo>
                    <a:pt x="1505" y="644"/>
                    <a:pt x="1506" y="641"/>
                    <a:pt x="1506" y="638"/>
                  </a:cubicBezTo>
                  <a:cubicBezTo>
                    <a:pt x="1506" y="638"/>
                    <a:pt x="1506" y="638"/>
                    <a:pt x="1506" y="638"/>
                  </a:cubicBezTo>
                  <a:cubicBezTo>
                    <a:pt x="1507" y="635"/>
                    <a:pt x="1507" y="632"/>
                    <a:pt x="1508" y="629"/>
                  </a:cubicBezTo>
                  <a:cubicBezTo>
                    <a:pt x="1508" y="629"/>
                    <a:pt x="1508" y="629"/>
                    <a:pt x="1508" y="629"/>
                  </a:cubicBezTo>
                  <a:cubicBezTo>
                    <a:pt x="1510" y="617"/>
                    <a:pt x="1512" y="605"/>
                    <a:pt x="1515" y="593"/>
                  </a:cubicBezTo>
                  <a:cubicBezTo>
                    <a:pt x="1516" y="590"/>
                    <a:pt x="1517" y="588"/>
                    <a:pt x="1518" y="585"/>
                  </a:cubicBezTo>
                  <a:cubicBezTo>
                    <a:pt x="1518" y="585"/>
                    <a:pt x="1518" y="584"/>
                    <a:pt x="1518" y="584"/>
                  </a:cubicBezTo>
                  <a:cubicBezTo>
                    <a:pt x="1519" y="582"/>
                    <a:pt x="1520" y="579"/>
                    <a:pt x="1521" y="576"/>
                  </a:cubicBezTo>
                  <a:cubicBezTo>
                    <a:pt x="1521" y="576"/>
                    <a:pt x="1521" y="575"/>
                    <a:pt x="1521" y="575"/>
                  </a:cubicBezTo>
                  <a:cubicBezTo>
                    <a:pt x="1522" y="573"/>
                    <a:pt x="1522" y="570"/>
                    <a:pt x="1523" y="568"/>
                  </a:cubicBezTo>
                  <a:cubicBezTo>
                    <a:pt x="1523" y="567"/>
                    <a:pt x="1524" y="566"/>
                    <a:pt x="1524" y="566"/>
                  </a:cubicBezTo>
                  <a:cubicBezTo>
                    <a:pt x="1525" y="564"/>
                    <a:pt x="1526" y="562"/>
                    <a:pt x="1526" y="560"/>
                  </a:cubicBezTo>
                  <a:cubicBezTo>
                    <a:pt x="1527" y="559"/>
                    <a:pt x="1527" y="558"/>
                    <a:pt x="1527" y="557"/>
                  </a:cubicBezTo>
                  <a:cubicBezTo>
                    <a:pt x="1528" y="555"/>
                    <a:pt x="1529" y="553"/>
                    <a:pt x="1529" y="551"/>
                  </a:cubicBezTo>
                  <a:cubicBezTo>
                    <a:pt x="1530" y="550"/>
                    <a:pt x="1531" y="549"/>
                    <a:pt x="1531" y="547"/>
                  </a:cubicBezTo>
                  <a:cubicBezTo>
                    <a:pt x="1532" y="546"/>
                    <a:pt x="1532" y="545"/>
                    <a:pt x="1533" y="543"/>
                  </a:cubicBezTo>
                  <a:cubicBezTo>
                    <a:pt x="1534" y="542"/>
                    <a:pt x="1534" y="540"/>
                    <a:pt x="1535" y="538"/>
                  </a:cubicBezTo>
                  <a:cubicBezTo>
                    <a:pt x="1535" y="537"/>
                    <a:pt x="1536" y="536"/>
                    <a:pt x="1536" y="535"/>
                  </a:cubicBezTo>
                  <a:cubicBezTo>
                    <a:pt x="1537" y="533"/>
                    <a:pt x="1538" y="531"/>
                    <a:pt x="1539" y="529"/>
                  </a:cubicBezTo>
                  <a:cubicBezTo>
                    <a:pt x="1539" y="529"/>
                    <a:pt x="1540" y="528"/>
                    <a:pt x="1540" y="527"/>
                  </a:cubicBezTo>
                  <a:cubicBezTo>
                    <a:pt x="1541" y="525"/>
                    <a:pt x="1542" y="523"/>
                    <a:pt x="1544" y="520"/>
                  </a:cubicBezTo>
                  <a:cubicBezTo>
                    <a:pt x="1544" y="520"/>
                    <a:pt x="1544" y="520"/>
                    <a:pt x="1544" y="519"/>
                  </a:cubicBezTo>
                  <a:cubicBezTo>
                    <a:pt x="1545" y="517"/>
                    <a:pt x="1547" y="514"/>
                    <a:pt x="1548" y="512"/>
                  </a:cubicBezTo>
                  <a:cubicBezTo>
                    <a:pt x="1548" y="512"/>
                    <a:pt x="1548" y="512"/>
                    <a:pt x="1548" y="512"/>
                  </a:cubicBezTo>
                  <a:cubicBezTo>
                    <a:pt x="1557" y="496"/>
                    <a:pt x="1567" y="480"/>
                    <a:pt x="1578" y="466"/>
                  </a:cubicBezTo>
                  <a:cubicBezTo>
                    <a:pt x="1578" y="466"/>
                    <a:pt x="1578" y="465"/>
                    <a:pt x="1578" y="465"/>
                  </a:cubicBezTo>
                  <a:cubicBezTo>
                    <a:pt x="1580" y="463"/>
                    <a:pt x="1581" y="461"/>
                    <a:pt x="1583" y="459"/>
                  </a:cubicBezTo>
                  <a:cubicBezTo>
                    <a:pt x="1583" y="458"/>
                    <a:pt x="1583" y="458"/>
                    <a:pt x="1584" y="458"/>
                  </a:cubicBezTo>
                  <a:cubicBezTo>
                    <a:pt x="1585" y="456"/>
                    <a:pt x="1587" y="454"/>
                    <a:pt x="1589" y="452"/>
                  </a:cubicBezTo>
                  <a:cubicBezTo>
                    <a:pt x="1589" y="451"/>
                    <a:pt x="1590" y="451"/>
                    <a:pt x="1590" y="450"/>
                  </a:cubicBezTo>
                  <a:cubicBezTo>
                    <a:pt x="1592" y="448"/>
                    <a:pt x="1593" y="446"/>
                    <a:pt x="1594" y="445"/>
                  </a:cubicBezTo>
                  <a:cubicBezTo>
                    <a:pt x="1595" y="444"/>
                    <a:pt x="1596" y="443"/>
                    <a:pt x="1597" y="442"/>
                  </a:cubicBezTo>
                  <a:cubicBezTo>
                    <a:pt x="1598" y="441"/>
                    <a:pt x="1599" y="439"/>
                    <a:pt x="1601" y="438"/>
                  </a:cubicBezTo>
                  <a:cubicBezTo>
                    <a:pt x="1602" y="437"/>
                    <a:pt x="1603" y="435"/>
                    <a:pt x="1604" y="434"/>
                  </a:cubicBezTo>
                  <a:cubicBezTo>
                    <a:pt x="1605" y="433"/>
                    <a:pt x="1606" y="432"/>
                    <a:pt x="1607" y="431"/>
                  </a:cubicBezTo>
                  <a:cubicBezTo>
                    <a:pt x="1612" y="426"/>
                    <a:pt x="1617" y="421"/>
                    <a:pt x="1622" y="416"/>
                  </a:cubicBezTo>
                  <a:cubicBezTo>
                    <a:pt x="1622" y="416"/>
                    <a:pt x="1623" y="415"/>
                    <a:pt x="1624" y="414"/>
                  </a:cubicBezTo>
                  <a:cubicBezTo>
                    <a:pt x="1626" y="412"/>
                    <a:pt x="1629" y="410"/>
                    <a:pt x="1631" y="408"/>
                  </a:cubicBezTo>
                  <a:cubicBezTo>
                    <a:pt x="1632" y="407"/>
                    <a:pt x="1632" y="407"/>
                    <a:pt x="1632" y="407"/>
                  </a:cubicBezTo>
                  <a:cubicBezTo>
                    <a:pt x="1635" y="404"/>
                    <a:pt x="1638" y="402"/>
                    <a:pt x="1641" y="399"/>
                  </a:cubicBezTo>
                  <a:cubicBezTo>
                    <a:pt x="1642" y="398"/>
                    <a:pt x="1642" y="398"/>
                    <a:pt x="1642" y="398"/>
                  </a:cubicBezTo>
                  <a:cubicBezTo>
                    <a:pt x="1645" y="396"/>
                    <a:pt x="1647" y="394"/>
                    <a:pt x="1650" y="392"/>
                  </a:cubicBezTo>
                  <a:cubicBezTo>
                    <a:pt x="1651" y="392"/>
                    <a:pt x="1651" y="391"/>
                    <a:pt x="1651" y="391"/>
                  </a:cubicBezTo>
                  <a:cubicBezTo>
                    <a:pt x="1651" y="391"/>
                    <a:pt x="1651" y="391"/>
                    <a:pt x="1651" y="391"/>
                  </a:cubicBezTo>
                  <a:cubicBezTo>
                    <a:pt x="1715" y="342"/>
                    <a:pt x="1795" y="313"/>
                    <a:pt x="1882" y="313"/>
                  </a:cubicBezTo>
                  <a:cubicBezTo>
                    <a:pt x="1985" y="313"/>
                    <a:pt x="2078" y="354"/>
                    <a:pt x="2146" y="421"/>
                  </a:cubicBezTo>
                  <a:cubicBezTo>
                    <a:pt x="2147" y="422"/>
                    <a:pt x="2148" y="423"/>
                    <a:pt x="2150" y="424"/>
                  </a:cubicBezTo>
                  <a:cubicBezTo>
                    <a:pt x="2150" y="425"/>
                    <a:pt x="2151" y="426"/>
                    <a:pt x="2152" y="427"/>
                  </a:cubicBezTo>
                  <a:cubicBezTo>
                    <a:pt x="2153" y="428"/>
                    <a:pt x="2155" y="429"/>
                    <a:pt x="2156" y="431"/>
                  </a:cubicBezTo>
                  <a:cubicBezTo>
                    <a:pt x="2157" y="432"/>
                    <a:pt x="2159" y="434"/>
                    <a:pt x="2160" y="435"/>
                  </a:cubicBezTo>
                  <a:cubicBezTo>
                    <a:pt x="2161" y="436"/>
                    <a:pt x="2162" y="437"/>
                    <a:pt x="2162" y="438"/>
                  </a:cubicBezTo>
                  <a:cubicBezTo>
                    <a:pt x="2164" y="439"/>
                    <a:pt x="2165" y="441"/>
                    <a:pt x="2167" y="443"/>
                  </a:cubicBezTo>
                  <a:cubicBezTo>
                    <a:pt x="2167" y="443"/>
                    <a:pt x="2168" y="444"/>
                    <a:pt x="2168" y="445"/>
                  </a:cubicBezTo>
                  <a:cubicBezTo>
                    <a:pt x="2170" y="447"/>
                    <a:pt x="2172" y="449"/>
                    <a:pt x="2173" y="451"/>
                  </a:cubicBezTo>
                  <a:cubicBezTo>
                    <a:pt x="2174" y="451"/>
                    <a:pt x="2174" y="451"/>
                    <a:pt x="2174" y="451"/>
                  </a:cubicBezTo>
                  <a:cubicBezTo>
                    <a:pt x="2176" y="454"/>
                    <a:pt x="2178" y="456"/>
                    <a:pt x="2180" y="458"/>
                  </a:cubicBezTo>
                  <a:cubicBezTo>
                    <a:pt x="2180" y="458"/>
                    <a:pt x="2180" y="458"/>
                    <a:pt x="2180" y="458"/>
                  </a:cubicBezTo>
                  <a:cubicBezTo>
                    <a:pt x="2195" y="478"/>
                    <a:pt x="2208" y="498"/>
                    <a:pt x="2219" y="520"/>
                  </a:cubicBezTo>
                  <a:cubicBezTo>
                    <a:pt x="2219" y="520"/>
                    <a:pt x="2219" y="520"/>
                    <a:pt x="2219" y="520"/>
                  </a:cubicBezTo>
                  <a:cubicBezTo>
                    <a:pt x="2221" y="523"/>
                    <a:pt x="2222" y="525"/>
                    <a:pt x="2223" y="528"/>
                  </a:cubicBezTo>
                  <a:cubicBezTo>
                    <a:pt x="2223" y="528"/>
                    <a:pt x="2223" y="528"/>
                    <a:pt x="2224" y="529"/>
                  </a:cubicBezTo>
                  <a:cubicBezTo>
                    <a:pt x="2225" y="531"/>
                    <a:pt x="2226" y="533"/>
                    <a:pt x="2227" y="535"/>
                  </a:cubicBezTo>
                  <a:cubicBezTo>
                    <a:pt x="2227" y="536"/>
                    <a:pt x="2227" y="537"/>
                    <a:pt x="2228" y="538"/>
                  </a:cubicBezTo>
                  <a:cubicBezTo>
                    <a:pt x="2229" y="540"/>
                    <a:pt x="2229" y="542"/>
                    <a:pt x="2230" y="543"/>
                  </a:cubicBezTo>
                  <a:cubicBezTo>
                    <a:pt x="2231" y="545"/>
                    <a:pt x="2231" y="546"/>
                    <a:pt x="2232" y="547"/>
                  </a:cubicBezTo>
                  <a:cubicBezTo>
                    <a:pt x="2232" y="549"/>
                    <a:pt x="2233" y="550"/>
                    <a:pt x="2234" y="552"/>
                  </a:cubicBezTo>
                  <a:cubicBezTo>
                    <a:pt x="2234" y="553"/>
                    <a:pt x="2235" y="555"/>
                    <a:pt x="2235" y="556"/>
                  </a:cubicBezTo>
                  <a:cubicBezTo>
                    <a:pt x="2236" y="557"/>
                    <a:pt x="2236" y="559"/>
                    <a:pt x="2237" y="560"/>
                  </a:cubicBezTo>
                  <a:cubicBezTo>
                    <a:pt x="2237" y="562"/>
                    <a:pt x="2238" y="564"/>
                    <a:pt x="2239" y="566"/>
                  </a:cubicBezTo>
                  <a:cubicBezTo>
                    <a:pt x="2239" y="566"/>
                    <a:pt x="2239" y="567"/>
                    <a:pt x="2240" y="568"/>
                  </a:cubicBezTo>
                  <a:cubicBezTo>
                    <a:pt x="2240" y="570"/>
                    <a:pt x="2241" y="573"/>
                    <a:pt x="2242" y="575"/>
                  </a:cubicBezTo>
                  <a:cubicBezTo>
                    <a:pt x="2242" y="575"/>
                    <a:pt x="2242" y="576"/>
                    <a:pt x="2243" y="576"/>
                  </a:cubicBezTo>
                  <a:cubicBezTo>
                    <a:pt x="2243" y="579"/>
                    <a:pt x="2244" y="581"/>
                    <a:pt x="2245" y="584"/>
                  </a:cubicBezTo>
                  <a:cubicBezTo>
                    <a:pt x="2245" y="584"/>
                    <a:pt x="2245" y="585"/>
                    <a:pt x="2245" y="585"/>
                  </a:cubicBezTo>
                  <a:cubicBezTo>
                    <a:pt x="2246" y="588"/>
                    <a:pt x="2247" y="590"/>
                    <a:pt x="2247" y="593"/>
                  </a:cubicBezTo>
                  <a:cubicBezTo>
                    <a:pt x="2248" y="593"/>
                    <a:pt x="2248" y="593"/>
                    <a:pt x="2248" y="593"/>
                  </a:cubicBezTo>
                  <a:cubicBezTo>
                    <a:pt x="2248" y="596"/>
                    <a:pt x="2249" y="599"/>
                    <a:pt x="2250" y="602"/>
                  </a:cubicBezTo>
                  <a:cubicBezTo>
                    <a:pt x="2251" y="608"/>
                    <a:pt x="2253" y="614"/>
                    <a:pt x="2254" y="620"/>
                  </a:cubicBezTo>
                  <a:cubicBezTo>
                    <a:pt x="2254" y="623"/>
                    <a:pt x="2255" y="626"/>
                    <a:pt x="2255" y="629"/>
                  </a:cubicBezTo>
                  <a:cubicBezTo>
                    <a:pt x="2255" y="629"/>
                    <a:pt x="2255" y="629"/>
                    <a:pt x="2255" y="629"/>
                  </a:cubicBezTo>
                  <a:cubicBezTo>
                    <a:pt x="2256" y="632"/>
                    <a:pt x="2256" y="635"/>
                    <a:pt x="2257" y="638"/>
                  </a:cubicBezTo>
                  <a:cubicBezTo>
                    <a:pt x="2257" y="639"/>
                    <a:pt x="2257" y="639"/>
                    <a:pt x="2257" y="639"/>
                  </a:cubicBezTo>
                  <a:cubicBezTo>
                    <a:pt x="2257" y="641"/>
                    <a:pt x="2258" y="644"/>
                    <a:pt x="2258" y="647"/>
                  </a:cubicBezTo>
                  <a:cubicBezTo>
                    <a:pt x="2258" y="648"/>
                    <a:pt x="2258" y="648"/>
                    <a:pt x="2258" y="648"/>
                  </a:cubicBezTo>
                  <a:cubicBezTo>
                    <a:pt x="2258" y="651"/>
                    <a:pt x="2259" y="653"/>
                    <a:pt x="2259" y="656"/>
                  </a:cubicBezTo>
                  <a:cubicBezTo>
                    <a:pt x="2259" y="656"/>
                    <a:pt x="2259" y="657"/>
                    <a:pt x="2259" y="658"/>
                  </a:cubicBezTo>
                  <a:cubicBezTo>
                    <a:pt x="2259" y="660"/>
                    <a:pt x="2259" y="662"/>
                    <a:pt x="2260" y="665"/>
                  </a:cubicBezTo>
                  <a:cubicBezTo>
                    <a:pt x="2260" y="666"/>
                    <a:pt x="2260" y="667"/>
                    <a:pt x="2260" y="669"/>
                  </a:cubicBezTo>
                  <a:cubicBezTo>
                    <a:pt x="2260" y="670"/>
                    <a:pt x="2260" y="672"/>
                    <a:pt x="2260" y="674"/>
                  </a:cubicBezTo>
                  <a:cubicBezTo>
                    <a:pt x="2260" y="676"/>
                    <a:pt x="2260" y="678"/>
                    <a:pt x="2260" y="680"/>
                  </a:cubicBezTo>
                  <a:cubicBezTo>
                    <a:pt x="2260" y="681"/>
                    <a:pt x="2260" y="682"/>
                    <a:pt x="2261" y="683"/>
                  </a:cubicBezTo>
                  <a:cubicBezTo>
                    <a:pt x="2261" y="690"/>
                    <a:pt x="2261" y="697"/>
                    <a:pt x="2260" y="704"/>
                  </a:cubicBezTo>
                  <a:cubicBezTo>
                    <a:pt x="2260" y="705"/>
                    <a:pt x="2260" y="706"/>
                    <a:pt x="2260" y="707"/>
                  </a:cubicBezTo>
                  <a:cubicBezTo>
                    <a:pt x="2260" y="710"/>
                    <a:pt x="2260" y="713"/>
                    <a:pt x="2260" y="717"/>
                  </a:cubicBezTo>
                  <a:cubicBezTo>
                    <a:pt x="2260" y="717"/>
                    <a:pt x="2260" y="718"/>
                    <a:pt x="2260" y="718"/>
                  </a:cubicBezTo>
                  <a:cubicBezTo>
                    <a:pt x="2259" y="722"/>
                    <a:pt x="2259" y="726"/>
                    <a:pt x="2259" y="730"/>
                  </a:cubicBezTo>
                  <a:cubicBezTo>
                    <a:pt x="2259" y="730"/>
                    <a:pt x="2259" y="731"/>
                    <a:pt x="2259" y="731"/>
                  </a:cubicBezTo>
                  <a:cubicBezTo>
                    <a:pt x="2258" y="735"/>
                    <a:pt x="2258" y="738"/>
                    <a:pt x="2257" y="741"/>
                  </a:cubicBezTo>
                  <a:cubicBezTo>
                    <a:pt x="2257" y="742"/>
                    <a:pt x="2257" y="742"/>
                    <a:pt x="2257" y="743"/>
                  </a:cubicBezTo>
                  <a:cubicBezTo>
                    <a:pt x="2257" y="743"/>
                    <a:pt x="2257" y="743"/>
                    <a:pt x="2257" y="743"/>
                  </a:cubicBezTo>
                  <a:cubicBezTo>
                    <a:pt x="2247" y="822"/>
                    <a:pt x="2211" y="899"/>
                    <a:pt x="2150" y="961"/>
                  </a:cubicBezTo>
                  <a:cubicBezTo>
                    <a:pt x="2077" y="1033"/>
                    <a:pt x="1982" y="1070"/>
                    <a:pt x="1887" y="1072"/>
                  </a:cubicBezTo>
                  <a:cubicBezTo>
                    <a:pt x="1885" y="1072"/>
                    <a:pt x="1883" y="1072"/>
                    <a:pt x="1882" y="1072"/>
                  </a:cubicBezTo>
                  <a:cubicBezTo>
                    <a:pt x="1880" y="1072"/>
                    <a:pt x="1879" y="1072"/>
                    <a:pt x="1878" y="1072"/>
                  </a:cubicBezTo>
                  <a:cubicBezTo>
                    <a:pt x="1876" y="1072"/>
                    <a:pt x="1874" y="1072"/>
                    <a:pt x="1872" y="1071"/>
                  </a:cubicBezTo>
                  <a:cubicBezTo>
                    <a:pt x="1870" y="1071"/>
                    <a:pt x="1868" y="1071"/>
                    <a:pt x="1866" y="1071"/>
                  </a:cubicBezTo>
                  <a:cubicBezTo>
                    <a:pt x="1865" y="1071"/>
                    <a:pt x="1864" y="1071"/>
                    <a:pt x="1863" y="1071"/>
                  </a:cubicBezTo>
                  <a:cubicBezTo>
                    <a:pt x="1861" y="1071"/>
                    <a:pt x="1858" y="1071"/>
                    <a:pt x="1856" y="1071"/>
                  </a:cubicBezTo>
                  <a:cubicBezTo>
                    <a:pt x="1855" y="1071"/>
                    <a:pt x="1855" y="1071"/>
                    <a:pt x="1854" y="1071"/>
                  </a:cubicBezTo>
                  <a:cubicBezTo>
                    <a:pt x="1851" y="1070"/>
                    <a:pt x="1849" y="1070"/>
                    <a:pt x="1846" y="1070"/>
                  </a:cubicBezTo>
                  <a:cubicBezTo>
                    <a:pt x="1846" y="1070"/>
                    <a:pt x="1845" y="1070"/>
                    <a:pt x="1845" y="1070"/>
                  </a:cubicBezTo>
                  <a:cubicBezTo>
                    <a:pt x="1842" y="1070"/>
                    <a:pt x="1839" y="1069"/>
                    <a:pt x="1836" y="1069"/>
                  </a:cubicBezTo>
                  <a:cubicBezTo>
                    <a:pt x="1836" y="1069"/>
                    <a:pt x="1836" y="1069"/>
                    <a:pt x="1836" y="1069"/>
                  </a:cubicBezTo>
                  <a:cubicBezTo>
                    <a:pt x="1815" y="1066"/>
                    <a:pt x="1794" y="1062"/>
                    <a:pt x="1774" y="1056"/>
                  </a:cubicBezTo>
                  <a:cubicBezTo>
                    <a:pt x="1774" y="1056"/>
                    <a:pt x="1773" y="1056"/>
                    <a:pt x="1773" y="1056"/>
                  </a:cubicBezTo>
                  <a:cubicBezTo>
                    <a:pt x="1771" y="1055"/>
                    <a:pt x="1768" y="1054"/>
                    <a:pt x="1765" y="1053"/>
                  </a:cubicBezTo>
                  <a:cubicBezTo>
                    <a:pt x="1765" y="1053"/>
                    <a:pt x="1765" y="1053"/>
                    <a:pt x="1764" y="1053"/>
                  </a:cubicBezTo>
                  <a:cubicBezTo>
                    <a:pt x="1762" y="1052"/>
                    <a:pt x="1759" y="1051"/>
                    <a:pt x="1757" y="1051"/>
                  </a:cubicBezTo>
                  <a:cubicBezTo>
                    <a:pt x="1756" y="1050"/>
                    <a:pt x="1756" y="1050"/>
                    <a:pt x="1755" y="1050"/>
                  </a:cubicBezTo>
                  <a:cubicBezTo>
                    <a:pt x="1753" y="1049"/>
                    <a:pt x="1751" y="1048"/>
                    <a:pt x="1749" y="1048"/>
                  </a:cubicBezTo>
                  <a:cubicBezTo>
                    <a:pt x="1748" y="1047"/>
                    <a:pt x="1747" y="1047"/>
                    <a:pt x="1746" y="1047"/>
                  </a:cubicBezTo>
                  <a:cubicBezTo>
                    <a:pt x="1744" y="1046"/>
                    <a:pt x="1742" y="1045"/>
                    <a:pt x="1740" y="1044"/>
                  </a:cubicBezTo>
                  <a:cubicBezTo>
                    <a:pt x="1736" y="1043"/>
                    <a:pt x="1736" y="1043"/>
                    <a:pt x="1736" y="1043"/>
                  </a:cubicBezTo>
                  <a:cubicBezTo>
                    <a:pt x="1735" y="1042"/>
                    <a:pt x="1734" y="1042"/>
                    <a:pt x="1732" y="1041"/>
                  </a:cubicBezTo>
                  <a:cubicBezTo>
                    <a:pt x="1731" y="1040"/>
                    <a:pt x="1729" y="1040"/>
                    <a:pt x="1727" y="1039"/>
                  </a:cubicBezTo>
                  <a:cubicBezTo>
                    <a:pt x="1726" y="1038"/>
                    <a:pt x="1725" y="1038"/>
                    <a:pt x="1724" y="1038"/>
                  </a:cubicBezTo>
                  <a:cubicBezTo>
                    <a:pt x="1722" y="1037"/>
                    <a:pt x="1720" y="1036"/>
                    <a:pt x="1718" y="1035"/>
                  </a:cubicBezTo>
                  <a:cubicBezTo>
                    <a:pt x="1718" y="1034"/>
                    <a:pt x="1717" y="1034"/>
                    <a:pt x="1716" y="1034"/>
                  </a:cubicBezTo>
                  <a:cubicBezTo>
                    <a:pt x="1714" y="1033"/>
                    <a:pt x="1712" y="1032"/>
                    <a:pt x="1709" y="1030"/>
                  </a:cubicBezTo>
                  <a:cubicBezTo>
                    <a:pt x="1709" y="1030"/>
                    <a:pt x="1709" y="1030"/>
                    <a:pt x="1708" y="1030"/>
                  </a:cubicBezTo>
                  <a:cubicBezTo>
                    <a:pt x="1706" y="1029"/>
                    <a:pt x="1703" y="1027"/>
                    <a:pt x="1701" y="1026"/>
                  </a:cubicBezTo>
                  <a:cubicBezTo>
                    <a:pt x="1701" y="1026"/>
                    <a:pt x="1701" y="1026"/>
                    <a:pt x="1701" y="1026"/>
                  </a:cubicBezTo>
                  <a:cubicBezTo>
                    <a:pt x="1685" y="1017"/>
                    <a:pt x="1669" y="1007"/>
                    <a:pt x="1655" y="996"/>
                  </a:cubicBezTo>
                  <a:cubicBezTo>
                    <a:pt x="1655" y="996"/>
                    <a:pt x="1655" y="996"/>
                    <a:pt x="1654" y="996"/>
                  </a:cubicBezTo>
                  <a:cubicBezTo>
                    <a:pt x="1652" y="994"/>
                    <a:pt x="1650" y="993"/>
                    <a:pt x="1648" y="991"/>
                  </a:cubicBezTo>
                  <a:cubicBezTo>
                    <a:pt x="1647" y="991"/>
                    <a:pt x="1647" y="991"/>
                    <a:pt x="1647" y="990"/>
                  </a:cubicBezTo>
                  <a:cubicBezTo>
                    <a:pt x="1645" y="989"/>
                    <a:pt x="1643" y="987"/>
                    <a:pt x="1641" y="985"/>
                  </a:cubicBezTo>
                  <a:cubicBezTo>
                    <a:pt x="1640" y="985"/>
                    <a:pt x="1640" y="985"/>
                    <a:pt x="1639" y="984"/>
                  </a:cubicBezTo>
                  <a:cubicBezTo>
                    <a:pt x="1637" y="983"/>
                    <a:pt x="1636" y="981"/>
                    <a:pt x="1634" y="979"/>
                  </a:cubicBezTo>
                  <a:cubicBezTo>
                    <a:pt x="1633" y="979"/>
                    <a:pt x="1632" y="978"/>
                    <a:pt x="1632" y="978"/>
                  </a:cubicBezTo>
                  <a:cubicBezTo>
                    <a:pt x="1630" y="976"/>
                    <a:pt x="1628" y="975"/>
                    <a:pt x="1627" y="973"/>
                  </a:cubicBezTo>
                  <a:cubicBezTo>
                    <a:pt x="1626" y="972"/>
                    <a:pt x="1625" y="972"/>
                    <a:pt x="1624" y="971"/>
                  </a:cubicBezTo>
                  <a:cubicBezTo>
                    <a:pt x="1623" y="969"/>
                    <a:pt x="1621" y="968"/>
                    <a:pt x="1620" y="967"/>
                  </a:cubicBezTo>
                  <a:cubicBezTo>
                    <a:pt x="1618" y="965"/>
                    <a:pt x="1617" y="964"/>
                    <a:pt x="1615" y="962"/>
                  </a:cubicBezTo>
                  <a:cubicBezTo>
                    <a:pt x="1614" y="961"/>
                    <a:pt x="1614" y="961"/>
                    <a:pt x="1613" y="961"/>
                  </a:cubicBezTo>
                  <a:cubicBezTo>
                    <a:pt x="1613" y="960"/>
                    <a:pt x="1612" y="959"/>
                    <a:pt x="1612" y="959"/>
                  </a:cubicBezTo>
                  <a:cubicBezTo>
                    <a:pt x="1610" y="957"/>
                    <a:pt x="1608" y="956"/>
                    <a:pt x="1607" y="954"/>
                  </a:cubicBezTo>
                  <a:cubicBezTo>
                    <a:pt x="1606" y="953"/>
                    <a:pt x="1604" y="951"/>
                    <a:pt x="1603" y="950"/>
                  </a:cubicBezTo>
                  <a:cubicBezTo>
                    <a:pt x="1602" y="949"/>
                    <a:pt x="1601" y="948"/>
                    <a:pt x="1601" y="947"/>
                  </a:cubicBezTo>
                  <a:cubicBezTo>
                    <a:pt x="1599" y="945"/>
                    <a:pt x="1597" y="944"/>
                    <a:pt x="1596" y="942"/>
                  </a:cubicBezTo>
                  <a:cubicBezTo>
                    <a:pt x="1595" y="940"/>
                    <a:pt x="1595" y="940"/>
                    <a:pt x="1595" y="940"/>
                  </a:cubicBezTo>
                  <a:cubicBezTo>
                    <a:pt x="1593" y="938"/>
                    <a:pt x="1591" y="936"/>
                    <a:pt x="1589" y="934"/>
                  </a:cubicBezTo>
                  <a:cubicBezTo>
                    <a:pt x="1589" y="934"/>
                    <a:pt x="1589" y="934"/>
                    <a:pt x="1589" y="933"/>
                  </a:cubicBezTo>
                  <a:cubicBezTo>
                    <a:pt x="1587" y="931"/>
                    <a:pt x="1585" y="929"/>
                    <a:pt x="1583" y="927"/>
                  </a:cubicBezTo>
                  <a:cubicBezTo>
                    <a:pt x="1583" y="927"/>
                    <a:pt x="1583" y="927"/>
                    <a:pt x="1583" y="926"/>
                  </a:cubicBezTo>
                  <a:cubicBezTo>
                    <a:pt x="1568" y="907"/>
                    <a:pt x="1555" y="887"/>
                    <a:pt x="1544" y="865"/>
                  </a:cubicBezTo>
                  <a:cubicBezTo>
                    <a:pt x="1544" y="865"/>
                    <a:pt x="1544" y="865"/>
                    <a:pt x="1544" y="865"/>
                  </a:cubicBezTo>
                  <a:cubicBezTo>
                    <a:pt x="1542" y="862"/>
                    <a:pt x="1541" y="860"/>
                    <a:pt x="1540" y="857"/>
                  </a:cubicBezTo>
                  <a:cubicBezTo>
                    <a:pt x="1540" y="857"/>
                    <a:pt x="1540" y="857"/>
                    <a:pt x="1539" y="856"/>
                  </a:cubicBezTo>
                  <a:cubicBezTo>
                    <a:pt x="1538" y="854"/>
                    <a:pt x="1537" y="852"/>
                    <a:pt x="1536" y="849"/>
                  </a:cubicBezTo>
                  <a:cubicBezTo>
                    <a:pt x="1536" y="849"/>
                    <a:pt x="1536" y="848"/>
                    <a:pt x="1535" y="847"/>
                  </a:cubicBezTo>
                  <a:cubicBezTo>
                    <a:pt x="1534" y="845"/>
                    <a:pt x="1534" y="843"/>
                    <a:pt x="1533" y="841"/>
                  </a:cubicBezTo>
                  <a:cubicBezTo>
                    <a:pt x="1532" y="840"/>
                    <a:pt x="1532" y="839"/>
                    <a:pt x="1531" y="838"/>
                  </a:cubicBezTo>
                  <a:cubicBezTo>
                    <a:pt x="1531" y="836"/>
                    <a:pt x="1530" y="835"/>
                    <a:pt x="1529" y="833"/>
                  </a:cubicBezTo>
                  <a:cubicBezTo>
                    <a:pt x="1529" y="832"/>
                    <a:pt x="1528" y="830"/>
                    <a:pt x="1528" y="829"/>
                  </a:cubicBezTo>
                  <a:cubicBezTo>
                    <a:pt x="1527" y="828"/>
                    <a:pt x="1527" y="826"/>
                    <a:pt x="1526" y="825"/>
                  </a:cubicBezTo>
                  <a:cubicBezTo>
                    <a:pt x="1526" y="823"/>
                    <a:pt x="1525" y="821"/>
                    <a:pt x="1524" y="820"/>
                  </a:cubicBezTo>
                  <a:cubicBezTo>
                    <a:pt x="1524" y="819"/>
                    <a:pt x="1523" y="818"/>
                    <a:pt x="1523" y="817"/>
                  </a:cubicBezTo>
                  <a:cubicBezTo>
                    <a:pt x="1522" y="815"/>
                    <a:pt x="1522" y="812"/>
                    <a:pt x="1521" y="810"/>
                  </a:cubicBezTo>
                  <a:cubicBezTo>
                    <a:pt x="1521" y="810"/>
                    <a:pt x="1521" y="809"/>
                    <a:pt x="1520" y="808"/>
                  </a:cubicBezTo>
                  <a:cubicBezTo>
                    <a:pt x="1520" y="806"/>
                    <a:pt x="1519" y="803"/>
                    <a:pt x="1518" y="801"/>
                  </a:cubicBezTo>
                  <a:cubicBezTo>
                    <a:pt x="1518" y="801"/>
                    <a:pt x="1518" y="800"/>
                    <a:pt x="1518" y="800"/>
                  </a:cubicBezTo>
                  <a:cubicBezTo>
                    <a:pt x="1517" y="797"/>
                    <a:pt x="1516" y="795"/>
                    <a:pt x="1515" y="792"/>
                  </a:cubicBezTo>
                  <a:cubicBezTo>
                    <a:pt x="1515" y="792"/>
                    <a:pt x="1515" y="792"/>
                    <a:pt x="1515" y="791"/>
                  </a:cubicBezTo>
                  <a:cubicBezTo>
                    <a:pt x="1515" y="788"/>
                    <a:pt x="1514" y="786"/>
                    <a:pt x="1513" y="783"/>
                  </a:cubicBezTo>
                  <a:cubicBezTo>
                    <a:pt x="1513" y="783"/>
                    <a:pt x="1513" y="783"/>
                    <a:pt x="1513" y="783"/>
                  </a:cubicBezTo>
                  <a:cubicBezTo>
                    <a:pt x="1512" y="780"/>
                    <a:pt x="1512" y="777"/>
                    <a:pt x="1511" y="774"/>
                  </a:cubicBezTo>
                  <a:cubicBezTo>
                    <a:pt x="1511" y="774"/>
                    <a:pt x="1511" y="774"/>
                    <a:pt x="1511" y="774"/>
                  </a:cubicBezTo>
                  <a:cubicBezTo>
                    <a:pt x="1510" y="771"/>
                    <a:pt x="1510" y="768"/>
                    <a:pt x="1509" y="765"/>
                  </a:cubicBezTo>
                  <a:cubicBezTo>
                    <a:pt x="1509" y="765"/>
                    <a:pt x="1509" y="765"/>
                    <a:pt x="1509" y="765"/>
                  </a:cubicBezTo>
                  <a:cubicBezTo>
                    <a:pt x="1509" y="762"/>
                    <a:pt x="1508" y="759"/>
                    <a:pt x="1508" y="756"/>
                  </a:cubicBezTo>
                  <a:cubicBezTo>
                    <a:pt x="1508" y="756"/>
                    <a:pt x="1508" y="756"/>
                    <a:pt x="1508" y="755"/>
                  </a:cubicBezTo>
                  <a:cubicBezTo>
                    <a:pt x="1507" y="753"/>
                    <a:pt x="1507" y="750"/>
                    <a:pt x="1506" y="747"/>
                  </a:cubicBezTo>
                  <a:cubicBezTo>
                    <a:pt x="1506" y="747"/>
                    <a:pt x="1506" y="746"/>
                    <a:pt x="1506" y="746"/>
                  </a:cubicBezTo>
                  <a:cubicBezTo>
                    <a:pt x="1506" y="744"/>
                    <a:pt x="1505" y="741"/>
                    <a:pt x="1505" y="738"/>
                  </a:cubicBezTo>
                  <a:cubicBezTo>
                    <a:pt x="1505" y="736"/>
                    <a:pt x="1505" y="736"/>
                    <a:pt x="1505" y="736"/>
                  </a:cubicBezTo>
                  <a:cubicBezTo>
                    <a:pt x="1505" y="734"/>
                    <a:pt x="1504" y="732"/>
                    <a:pt x="1504" y="729"/>
                  </a:cubicBezTo>
                  <a:cubicBezTo>
                    <a:pt x="1504" y="728"/>
                    <a:pt x="1504" y="727"/>
                    <a:pt x="1504" y="726"/>
                  </a:cubicBezTo>
                  <a:cubicBezTo>
                    <a:pt x="1504" y="724"/>
                    <a:pt x="1504" y="722"/>
                    <a:pt x="1503" y="720"/>
                  </a:cubicBezTo>
                  <a:cubicBezTo>
                    <a:pt x="1503" y="719"/>
                    <a:pt x="1503" y="718"/>
                    <a:pt x="1503" y="716"/>
                  </a:cubicBezTo>
                  <a:cubicBezTo>
                    <a:pt x="1503" y="714"/>
                    <a:pt x="1503" y="713"/>
                    <a:pt x="1503" y="711"/>
                  </a:cubicBezTo>
                  <a:cubicBezTo>
                    <a:pt x="1503" y="709"/>
                    <a:pt x="1503" y="707"/>
                    <a:pt x="1503" y="705"/>
                  </a:cubicBezTo>
                  <a:cubicBezTo>
                    <a:pt x="1502" y="704"/>
                    <a:pt x="1502" y="703"/>
                    <a:pt x="1502" y="702"/>
                  </a:cubicBezTo>
                  <a:cubicBezTo>
                    <a:pt x="1502" y="696"/>
                    <a:pt x="1502" y="689"/>
                    <a:pt x="1502" y="683"/>
                  </a:cubicBezTo>
                  <a:close/>
                  <a:moveTo>
                    <a:pt x="2260" y="3130"/>
                  </a:moveTo>
                  <a:cubicBezTo>
                    <a:pt x="2260" y="3131"/>
                    <a:pt x="2260" y="3132"/>
                    <a:pt x="2260" y="3133"/>
                  </a:cubicBezTo>
                  <a:cubicBezTo>
                    <a:pt x="2260" y="3136"/>
                    <a:pt x="2260" y="3139"/>
                    <a:pt x="2260" y="3142"/>
                  </a:cubicBezTo>
                  <a:cubicBezTo>
                    <a:pt x="2260" y="3143"/>
                    <a:pt x="2260" y="3144"/>
                    <a:pt x="2260" y="3144"/>
                  </a:cubicBezTo>
                  <a:cubicBezTo>
                    <a:pt x="2259" y="3148"/>
                    <a:pt x="2259" y="3152"/>
                    <a:pt x="2259" y="3156"/>
                  </a:cubicBezTo>
                  <a:cubicBezTo>
                    <a:pt x="2259" y="3156"/>
                    <a:pt x="2259" y="3157"/>
                    <a:pt x="2259" y="3157"/>
                  </a:cubicBezTo>
                  <a:cubicBezTo>
                    <a:pt x="2258" y="3161"/>
                    <a:pt x="2258" y="3164"/>
                    <a:pt x="2257" y="3167"/>
                  </a:cubicBezTo>
                  <a:cubicBezTo>
                    <a:pt x="2257" y="3168"/>
                    <a:pt x="2257" y="3168"/>
                    <a:pt x="2257" y="3169"/>
                  </a:cubicBezTo>
                  <a:cubicBezTo>
                    <a:pt x="2257" y="3169"/>
                    <a:pt x="2257" y="3169"/>
                    <a:pt x="2257" y="3169"/>
                  </a:cubicBezTo>
                  <a:cubicBezTo>
                    <a:pt x="2247" y="3248"/>
                    <a:pt x="2211" y="3325"/>
                    <a:pt x="2150" y="3387"/>
                  </a:cubicBezTo>
                  <a:cubicBezTo>
                    <a:pt x="2077" y="3459"/>
                    <a:pt x="1982" y="3496"/>
                    <a:pt x="1887" y="3498"/>
                  </a:cubicBezTo>
                  <a:cubicBezTo>
                    <a:pt x="1885" y="3498"/>
                    <a:pt x="1883" y="3498"/>
                    <a:pt x="1882" y="3498"/>
                  </a:cubicBezTo>
                  <a:cubicBezTo>
                    <a:pt x="1880" y="3498"/>
                    <a:pt x="1879" y="3498"/>
                    <a:pt x="1878" y="3498"/>
                  </a:cubicBezTo>
                  <a:cubicBezTo>
                    <a:pt x="1876" y="3498"/>
                    <a:pt x="1874" y="3498"/>
                    <a:pt x="1872" y="3497"/>
                  </a:cubicBezTo>
                  <a:cubicBezTo>
                    <a:pt x="1870" y="3497"/>
                    <a:pt x="1868" y="3497"/>
                    <a:pt x="1866" y="3497"/>
                  </a:cubicBezTo>
                  <a:cubicBezTo>
                    <a:pt x="1863" y="3497"/>
                    <a:pt x="1863" y="3497"/>
                    <a:pt x="1863" y="3497"/>
                  </a:cubicBezTo>
                  <a:cubicBezTo>
                    <a:pt x="1861" y="3497"/>
                    <a:pt x="1858" y="3497"/>
                    <a:pt x="1856" y="3497"/>
                  </a:cubicBezTo>
                  <a:cubicBezTo>
                    <a:pt x="1855" y="3497"/>
                    <a:pt x="1855" y="3497"/>
                    <a:pt x="1854" y="3497"/>
                  </a:cubicBezTo>
                  <a:cubicBezTo>
                    <a:pt x="1851" y="3496"/>
                    <a:pt x="1849" y="3496"/>
                    <a:pt x="1846" y="3496"/>
                  </a:cubicBezTo>
                  <a:cubicBezTo>
                    <a:pt x="1846" y="3496"/>
                    <a:pt x="1845" y="3496"/>
                    <a:pt x="1845" y="3496"/>
                  </a:cubicBezTo>
                  <a:cubicBezTo>
                    <a:pt x="1842" y="3496"/>
                    <a:pt x="1839" y="3495"/>
                    <a:pt x="1836" y="3495"/>
                  </a:cubicBezTo>
                  <a:cubicBezTo>
                    <a:pt x="1836" y="3495"/>
                    <a:pt x="1836" y="3495"/>
                    <a:pt x="1836" y="3495"/>
                  </a:cubicBezTo>
                  <a:cubicBezTo>
                    <a:pt x="1815" y="3492"/>
                    <a:pt x="1794" y="3488"/>
                    <a:pt x="1774" y="3482"/>
                  </a:cubicBezTo>
                  <a:cubicBezTo>
                    <a:pt x="1774" y="3482"/>
                    <a:pt x="1773" y="3482"/>
                    <a:pt x="1773" y="3482"/>
                  </a:cubicBezTo>
                  <a:cubicBezTo>
                    <a:pt x="1771" y="3481"/>
                    <a:pt x="1768" y="3480"/>
                    <a:pt x="1765" y="3479"/>
                  </a:cubicBezTo>
                  <a:cubicBezTo>
                    <a:pt x="1764" y="3479"/>
                    <a:pt x="1764" y="3479"/>
                    <a:pt x="1764" y="3479"/>
                  </a:cubicBezTo>
                  <a:cubicBezTo>
                    <a:pt x="1762" y="3478"/>
                    <a:pt x="1759" y="3477"/>
                    <a:pt x="1757" y="3477"/>
                  </a:cubicBezTo>
                  <a:cubicBezTo>
                    <a:pt x="1756" y="3476"/>
                    <a:pt x="1756" y="3476"/>
                    <a:pt x="1755" y="3476"/>
                  </a:cubicBezTo>
                  <a:cubicBezTo>
                    <a:pt x="1753" y="3475"/>
                    <a:pt x="1751" y="3474"/>
                    <a:pt x="1749" y="3474"/>
                  </a:cubicBezTo>
                  <a:cubicBezTo>
                    <a:pt x="1748" y="3473"/>
                    <a:pt x="1747" y="3473"/>
                    <a:pt x="1746" y="3473"/>
                  </a:cubicBezTo>
                  <a:cubicBezTo>
                    <a:pt x="1744" y="3472"/>
                    <a:pt x="1742" y="3471"/>
                    <a:pt x="1740" y="3470"/>
                  </a:cubicBezTo>
                  <a:cubicBezTo>
                    <a:pt x="1739" y="3470"/>
                    <a:pt x="1738" y="3469"/>
                    <a:pt x="1736" y="3469"/>
                  </a:cubicBezTo>
                  <a:cubicBezTo>
                    <a:pt x="1735" y="3468"/>
                    <a:pt x="1734" y="3468"/>
                    <a:pt x="1732" y="3467"/>
                  </a:cubicBezTo>
                  <a:cubicBezTo>
                    <a:pt x="1731" y="3466"/>
                    <a:pt x="1729" y="3466"/>
                    <a:pt x="1727" y="3465"/>
                  </a:cubicBezTo>
                  <a:cubicBezTo>
                    <a:pt x="1724" y="3464"/>
                    <a:pt x="1724" y="3464"/>
                    <a:pt x="1724" y="3464"/>
                  </a:cubicBezTo>
                  <a:cubicBezTo>
                    <a:pt x="1722" y="3463"/>
                    <a:pt x="1720" y="3462"/>
                    <a:pt x="1718" y="3461"/>
                  </a:cubicBezTo>
                  <a:cubicBezTo>
                    <a:pt x="1718" y="3460"/>
                    <a:pt x="1717" y="3460"/>
                    <a:pt x="1716" y="3460"/>
                  </a:cubicBezTo>
                  <a:cubicBezTo>
                    <a:pt x="1714" y="3459"/>
                    <a:pt x="1712" y="3458"/>
                    <a:pt x="1709" y="3456"/>
                  </a:cubicBezTo>
                  <a:cubicBezTo>
                    <a:pt x="1708" y="3456"/>
                    <a:pt x="1708" y="3456"/>
                    <a:pt x="1708" y="3456"/>
                  </a:cubicBezTo>
                  <a:cubicBezTo>
                    <a:pt x="1706" y="3455"/>
                    <a:pt x="1703" y="3453"/>
                    <a:pt x="1701" y="3452"/>
                  </a:cubicBezTo>
                  <a:cubicBezTo>
                    <a:pt x="1701" y="3452"/>
                    <a:pt x="1701" y="3452"/>
                    <a:pt x="1701" y="3452"/>
                  </a:cubicBezTo>
                  <a:cubicBezTo>
                    <a:pt x="1685" y="3443"/>
                    <a:pt x="1669" y="3433"/>
                    <a:pt x="1655" y="3422"/>
                  </a:cubicBezTo>
                  <a:cubicBezTo>
                    <a:pt x="1655" y="3422"/>
                    <a:pt x="1655" y="3422"/>
                    <a:pt x="1654" y="3422"/>
                  </a:cubicBezTo>
                  <a:cubicBezTo>
                    <a:pt x="1652" y="3420"/>
                    <a:pt x="1650" y="3419"/>
                    <a:pt x="1648" y="3417"/>
                  </a:cubicBezTo>
                  <a:cubicBezTo>
                    <a:pt x="1647" y="3416"/>
                    <a:pt x="1647" y="3416"/>
                    <a:pt x="1647" y="3416"/>
                  </a:cubicBezTo>
                  <a:cubicBezTo>
                    <a:pt x="1645" y="3415"/>
                    <a:pt x="1643" y="3413"/>
                    <a:pt x="1641" y="3411"/>
                  </a:cubicBezTo>
                  <a:cubicBezTo>
                    <a:pt x="1640" y="3411"/>
                    <a:pt x="1640" y="3410"/>
                    <a:pt x="1639" y="3410"/>
                  </a:cubicBezTo>
                  <a:cubicBezTo>
                    <a:pt x="1637" y="3409"/>
                    <a:pt x="1636" y="3407"/>
                    <a:pt x="1634" y="3405"/>
                  </a:cubicBezTo>
                  <a:cubicBezTo>
                    <a:pt x="1633" y="3405"/>
                    <a:pt x="1632" y="3404"/>
                    <a:pt x="1632" y="3404"/>
                  </a:cubicBezTo>
                  <a:cubicBezTo>
                    <a:pt x="1630" y="3402"/>
                    <a:pt x="1628" y="3401"/>
                    <a:pt x="1627" y="3399"/>
                  </a:cubicBezTo>
                  <a:cubicBezTo>
                    <a:pt x="1626" y="3398"/>
                    <a:pt x="1625" y="3397"/>
                    <a:pt x="1624" y="3397"/>
                  </a:cubicBezTo>
                  <a:cubicBezTo>
                    <a:pt x="1623" y="3395"/>
                    <a:pt x="1621" y="3394"/>
                    <a:pt x="1620" y="3393"/>
                  </a:cubicBezTo>
                  <a:cubicBezTo>
                    <a:pt x="1618" y="3391"/>
                    <a:pt x="1617" y="3390"/>
                    <a:pt x="1615" y="3388"/>
                  </a:cubicBezTo>
                  <a:cubicBezTo>
                    <a:pt x="1614" y="3387"/>
                    <a:pt x="1614" y="3387"/>
                    <a:pt x="1613" y="3387"/>
                  </a:cubicBezTo>
                  <a:cubicBezTo>
                    <a:pt x="1613" y="3386"/>
                    <a:pt x="1612" y="3385"/>
                    <a:pt x="1612" y="3385"/>
                  </a:cubicBezTo>
                  <a:cubicBezTo>
                    <a:pt x="1610" y="3383"/>
                    <a:pt x="1608" y="3381"/>
                    <a:pt x="1607" y="3380"/>
                  </a:cubicBezTo>
                  <a:cubicBezTo>
                    <a:pt x="1606" y="3378"/>
                    <a:pt x="1604" y="3377"/>
                    <a:pt x="1603" y="3376"/>
                  </a:cubicBezTo>
                  <a:cubicBezTo>
                    <a:pt x="1602" y="3375"/>
                    <a:pt x="1601" y="3374"/>
                    <a:pt x="1601" y="3373"/>
                  </a:cubicBezTo>
                  <a:cubicBezTo>
                    <a:pt x="1599" y="3371"/>
                    <a:pt x="1597" y="3370"/>
                    <a:pt x="1596" y="3368"/>
                  </a:cubicBezTo>
                  <a:cubicBezTo>
                    <a:pt x="1596" y="3367"/>
                    <a:pt x="1595" y="3367"/>
                    <a:pt x="1595" y="3366"/>
                  </a:cubicBezTo>
                  <a:cubicBezTo>
                    <a:pt x="1593" y="3364"/>
                    <a:pt x="1591" y="3362"/>
                    <a:pt x="1589" y="3360"/>
                  </a:cubicBezTo>
                  <a:cubicBezTo>
                    <a:pt x="1589" y="3360"/>
                    <a:pt x="1589" y="3360"/>
                    <a:pt x="1589" y="3359"/>
                  </a:cubicBezTo>
                  <a:cubicBezTo>
                    <a:pt x="1587" y="3357"/>
                    <a:pt x="1585" y="3355"/>
                    <a:pt x="1583" y="3353"/>
                  </a:cubicBezTo>
                  <a:cubicBezTo>
                    <a:pt x="1583" y="3353"/>
                    <a:pt x="1583" y="3353"/>
                    <a:pt x="1583" y="3352"/>
                  </a:cubicBezTo>
                  <a:cubicBezTo>
                    <a:pt x="1568" y="3333"/>
                    <a:pt x="1555" y="3313"/>
                    <a:pt x="1544" y="3291"/>
                  </a:cubicBezTo>
                  <a:cubicBezTo>
                    <a:pt x="1544" y="3291"/>
                    <a:pt x="1544" y="3291"/>
                    <a:pt x="1544" y="3291"/>
                  </a:cubicBezTo>
                  <a:cubicBezTo>
                    <a:pt x="1542" y="3288"/>
                    <a:pt x="1541" y="3286"/>
                    <a:pt x="1540" y="3283"/>
                  </a:cubicBezTo>
                  <a:cubicBezTo>
                    <a:pt x="1540" y="3283"/>
                    <a:pt x="1540" y="3283"/>
                    <a:pt x="1539" y="3282"/>
                  </a:cubicBezTo>
                  <a:cubicBezTo>
                    <a:pt x="1538" y="3280"/>
                    <a:pt x="1537" y="3278"/>
                    <a:pt x="1536" y="3275"/>
                  </a:cubicBezTo>
                  <a:cubicBezTo>
                    <a:pt x="1536" y="3275"/>
                    <a:pt x="1536" y="3274"/>
                    <a:pt x="1535" y="3273"/>
                  </a:cubicBezTo>
                  <a:cubicBezTo>
                    <a:pt x="1534" y="3271"/>
                    <a:pt x="1534" y="3269"/>
                    <a:pt x="1533" y="3267"/>
                  </a:cubicBezTo>
                  <a:cubicBezTo>
                    <a:pt x="1532" y="3266"/>
                    <a:pt x="1532" y="3265"/>
                    <a:pt x="1531" y="3264"/>
                  </a:cubicBezTo>
                  <a:cubicBezTo>
                    <a:pt x="1531" y="3262"/>
                    <a:pt x="1530" y="3261"/>
                    <a:pt x="1529" y="3259"/>
                  </a:cubicBezTo>
                  <a:cubicBezTo>
                    <a:pt x="1529" y="3258"/>
                    <a:pt x="1528" y="3256"/>
                    <a:pt x="1528" y="3255"/>
                  </a:cubicBezTo>
                  <a:cubicBezTo>
                    <a:pt x="1527" y="3254"/>
                    <a:pt x="1527" y="3252"/>
                    <a:pt x="1526" y="3251"/>
                  </a:cubicBezTo>
                  <a:cubicBezTo>
                    <a:pt x="1526" y="3249"/>
                    <a:pt x="1525" y="3247"/>
                    <a:pt x="1524" y="3246"/>
                  </a:cubicBezTo>
                  <a:cubicBezTo>
                    <a:pt x="1524" y="3245"/>
                    <a:pt x="1523" y="3244"/>
                    <a:pt x="1523" y="3243"/>
                  </a:cubicBezTo>
                  <a:cubicBezTo>
                    <a:pt x="1522" y="3241"/>
                    <a:pt x="1522" y="3238"/>
                    <a:pt x="1521" y="3236"/>
                  </a:cubicBezTo>
                  <a:cubicBezTo>
                    <a:pt x="1521" y="3236"/>
                    <a:pt x="1521" y="3235"/>
                    <a:pt x="1520" y="3234"/>
                  </a:cubicBezTo>
                  <a:cubicBezTo>
                    <a:pt x="1520" y="3232"/>
                    <a:pt x="1519" y="3229"/>
                    <a:pt x="1518" y="3227"/>
                  </a:cubicBezTo>
                  <a:cubicBezTo>
                    <a:pt x="1518" y="3227"/>
                    <a:pt x="1518" y="3226"/>
                    <a:pt x="1518" y="3226"/>
                  </a:cubicBezTo>
                  <a:cubicBezTo>
                    <a:pt x="1517" y="3223"/>
                    <a:pt x="1516" y="3221"/>
                    <a:pt x="1515" y="3218"/>
                  </a:cubicBezTo>
                  <a:cubicBezTo>
                    <a:pt x="1515" y="3218"/>
                    <a:pt x="1515" y="3217"/>
                    <a:pt x="1515" y="3217"/>
                  </a:cubicBezTo>
                  <a:cubicBezTo>
                    <a:pt x="1515" y="3214"/>
                    <a:pt x="1514" y="3212"/>
                    <a:pt x="1513" y="3209"/>
                  </a:cubicBezTo>
                  <a:cubicBezTo>
                    <a:pt x="1513" y="3209"/>
                    <a:pt x="1513" y="3209"/>
                    <a:pt x="1513" y="3209"/>
                  </a:cubicBezTo>
                  <a:cubicBezTo>
                    <a:pt x="1512" y="3206"/>
                    <a:pt x="1512" y="3203"/>
                    <a:pt x="1511" y="3200"/>
                  </a:cubicBezTo>
                  <a:cubicBezTo>
                    <a:pt x="1511" y="3200"/>
                    <a:pt x="1511" y="3200"/>
                    <a:pt x="1511" y="3200"/>
                  </a:cubicBezTo>
                  <a:cubicBezTo>
                    <a:pt x="1510" y="3197"/>
                    <a:pt x="1510" y="3194"/>
                    <a:pt x="1509" y="3191"/>
                  </a:cubicBezTo>
                  <a:cubicBezTo>
                    <a:pt x="1509" y="3191"/>
                    <a:pt x="1509" y="3191"/>
                    <a:pt x="1509" y="3191"/>
                  </a:cubicBezTo>
                  <a:cubicBezTo>
                    <a:pt x="1509" y="3188"/>
                    <a:pt x="1508" y="3185"/>
                    <a:pt x="1508" y="3182"/>
                  </a:cubicBezTo>
                  <a:cubicBezTo>
                    <a:pt x="1508" y="3182"/>
                    <a:pt x="1508" y="3182"/>
                    <a:pt x="1508" y="3181"/>
                  </a:cubicBezTo>
                  <a:cubicBezTo>
                    <a:pt x="1507" y="3179"/>
                    <a:pt x="1507" y="3176"/>
                    <a:pt x="1506" y="3173"/>
                  </a:cubicBezTo>
                  <a:cubicBezTo>
                    <a:pt x="1506" y="3173"/>
                    <a:pt x="1506" y="3172"/>
                    <a:pt x="1506" y="3172"/>
                  </a:cubicBezTo>
                  <a:cubicBezTo>
                    <a:pt x="1506" y="3170"/>
                    <a:pt x="1505" y="3167"/>
                    <a:pt x="1505" y="3164"/>
                  </a:cubicBezTo>
                  <a:cubicBezTo>
                    <a:pt x="1505" y="3162"/>
                    <a:pt x="1505" y="3162"/>
                    <a:pt x="1505" y="3162"/>
                  </a:cubicBezTo>
                  <a:cubicBezTo>
                    <a:pt x="1505" y="3160"/>
                    <a:pt x="1504" y="3158"/>
                    <a:pt x="1504" y="3155"/>
                  </a:cubicBezTo>
                  <a:cubicBezTo>
                    <a:pt x="1504" y="3154"/>
                    <a:pt x="1504" y="3153"/>
                    <a:pt x="1504" y="3152"/>
                  </a:cubicBezTo>
                  <a:cubicBezTo>
                    <a:pt x="1504" y="3150"/>
                    <a:pt x="1504" y="3148"/>
                    <a:pt x="1503" y="3146"/>
                  </a:cubicBezTo>
                  <a:cubicBezTo>
                    <a:pt x="1503" y="3145"/>
                    <a:pt x="1503" y="3143"/>
                    <a:pt x="1503" y="3142"/>
                  </a:cubicBezTo>
                  <a:cubicBezTo>
                    <a:pt x="1503" y="3140"/>
                    <a:pt x="1503" y="3139"/>
                    <a:pt x="1503" y="3137"/>
                  </a:cubicBezTo>
                  <a:cubicBezTo>
                    <a:pt x="1503" y="3135"/>
                    <a:pt x="1503" y="3133"/>
                    <a:pt x="1503" y="3131"/>
                  </a:cubicBezTo>
                  <a:cubicBezTo>
                    <a:pt x="1502" y="3130"/>
                    <a:pt x="1502" y="3129"/>
                    <a:pt x="1502" y="3128"/>
                  </a:cubicBezTo>
                  <a:cubicBezTo>
                    <a:pt x="1502" y="3122"/>
                    <a:pt x="1502" y="3115"/>
                    <a:pt x="1502" y="3109"/>
                  </a:cubicBezTo>
                  <a:cubicBezTo>
                    <a:pt x="1502" y="3108"/>
                    <a:pt x="1502" y="3107"/>
                    <a:pt x="1503" y="3106"/>
                  </a:cubicBezTo>
                  <a:cubicBezTo>
                    <a:pt x="1503" y="3104"/>
                    <a:pt x="1503" y="3102"/>
                    <a:pt x="1503" y="3100"/>
                  </a:cubicBezTo>
                  <a:cubicBezTo>
                    <a:pt x="1503" y="3098"/>
                    <a:pt x="1503" y="3096"/>
                    <a:pt x="1503" y="3095"/>
                  </a:cubicBezTo>
                  <a:cubicBezTo>
                    <a:pt x="1503" y="3093"/>
                    <a:pt x="1503" y="3092"/>
                    <a:pt x="1503" y="3091"/>
                  </a:cubicBezTo>
                  <a:cubicBezTo>
                    <a:pt x="1504" y="3088"/>
                    <a:pt x="1504" y="3086"/>
                    <a:pt x="1504" y="3084"/>
                  </a:cubicBezTo>
                  <a:cubicBezTo>
                    <a:pt x="1504" y="3083"/>
                    <a:pt x="1504" y="3082"/>
                    <a:pt x="1504" y="3082"/>
                  </a:cubicBezTo>
                  <a:cubicBezTo>
                    <a:pt x="1504" y="3079"/>
                    <a:pt x="1505" y="3077"/>
                    <a:pt x="1505" y="3074"/>
                  </a:cubicBezTo>
                  <a:cubicBezTo>
                    <a:pt x="1505" y="3074"/>
                    <a:pt x="1505" y="3073"/>
                    <a:pt x="1505" y="3073"/>
                  </a:cubicBezTo>
                  <a:cubicBezTo>
                    <a:pt x="1505" y="3070"/>
                    <a:pt x="1506" y="3067"/>
                    <a:pt x="1506" y="3064"/>
                  </a:cubicBezTo>
                  <a:cubicBezTo>
                    <a:pt x="1506" y="3064"/>
                    <a:pt x="1506" y="3064"/>
                    <a:pt x="1506" y="3064"/>
                  </a:cubicBezTo>
                  <a:cubicBezTo>
                    <a:pt x="1507" y="3061"/>
                    <a:pt x="1507" y="3058"/>
                    <a:pt x="1508" y="3055"/>
                  </a:cubicBezTo>
                  <a:cubicBezTo>
                    <a:pt x="1508" y="3055"/>
                    <a:pt x="1508" y="3055"/>
                    <a:pt x="1508" y="3055"/>
                  </a:cubicBezTo>
                  <a:cubicBezTo>
                    <a:pt x="1510" y="3043"/>
                    <a:pt x="1512" y="3031"/>
                    <a:pt x="1515" y="3019"/>
                  </a:cubicBezTo>
                  <a:cubicBezTo>
                    <a:pt x="1516" y="3016"/>
                    <a:pt x="1517" y="3014"/>
                    <a:pt x="1518" y="3011"/>
                  </a:cubicBezTo>
                  <a:cubicBezTo>
                    <a:pt x="1518" y="3011"/>
                    <a:pt x="1518" y="3010"/>
                    <a:pt x="1518" y="3010"/>
                  </a:cubicBezTo>
                  <a:cubicBezTo>
                    <a:pt x="1519" y="3008"/>
                    <a:pt x="1520" y="3005"/>
                    <a:pt x="1521" y="3002"/>
                  </a:cubicBezTo>
                  <a:cubicBezTo>
                    <a:pt x="1521" y="3002"/>
                    <a:pt x="1521" y="3001"/>
                    <a:pt x="1521" y="3001"/>
                  </a:cubicBezTo>
                  <a:cubicBezTo>
                    <a:pt x="1522" y="2999"/>
                    <a:pt x="1522" y="2996"/>
                    <a:pt x="1523" y="2994"/>
                  </a:cubicBezTo>
                  <a:cubicBezTo>
                    <a:pt x="1523" y="2993"/>
                    <a:pt x="1524" y="2992"/>
                    <a:pt x="1524" y="2992"/>
                  </a:cubicBezTo>
                  <a:cubicBezTo>
                    <a:pt x="1525" y="2990"/>
                    <a:pt x="1526" y="2988"/>
                    <a:pt x="1526" y="2986"/>
                  </a:cubicBezTo>
                  <a:cubicBezTo>
                    <a:pt x="1527" y="2985"/>
                    <a:pt x="1527" y="2984"/>
                    <a:pt x="1527" y="2982"/>
                  </a:cubicBezTo>
                  <a:cubicBezTo>
                    <a:pt x="1528" y="2981"/>
                    <a:pt x="1529" y="2979"/>
                    <a:pt x="1529" y="2977"/>
                  </a:cubicBezTo>
                  <a:cubicBezTo>
                    <a:pt x="1530" y="2976"/>
                    <a:pt x="1531" y="2975"/>
                    <a:pt x="1531" y="2973"/>
                  </a:cubicBezTo>
                  <a:cubicBezTo>
                    <a:pt x="1532" y="2972"/>
                    <a:pt x="1532" y="2971"/>
                    <a:pt x="1533" y="2969"/>
                  </a:cubicBezTo>
                  <a:cubicBezTo>
                    <a:pt x="1534" y="2968"/>
                    <a:pt x="1534" y="2966"/>
                    <a:pt x="1535" y="2964"/>
                  </a:cubicBezTo>
                  <a:cubicBezTo>
                    <a:pt x="1535" y="2963"/>
                    <a:pt x="1536" y="2962"/>
                    <a:pt x="1536" y="2961"/>
                  </a:cubicBezTo>
                  <a:cubicBezTo>
                    <a:pt x="1537" y="2959"/>
                    <a:pt x="1538" y="2957"/>
                    <a:pt x="1539" y="2955"/>
                  </a:cubicBezTo>
                  <a:cubicBezTo>
                    <a:pt x="1539" y="2955"/>
                    <a:pt x="1540" y="2954"/>
                    <a:pt x="1540" y="2953"/>
                  </a:cubicBezTo>
                  <a:cubicBezTo>
                    <a:pt x="1541" y="2951"/>
                    <a:pt x="1542" y="2949"/>
                    <a:pt x="1544" y="2946"/>
                  </a:cubicBezTo>
                  <a:cubicBezTo>
                    <a:pt x="1544" y="2946"/>
                    <a:pt x="1544" y="2946"/>
                    <a:pt x="1544" y="2945"/>
                  </a:cubicBezTo>
                  <a:cubicBezTo>
                    <a:pt x="1545" y="2943"/>
                    <a:pt x="1547" y="2940"/>
                    <a:pt x="1548" y="2938"/>
                  </a:cubicBezTo>
                  <a:cubicBezTo>
                    <a:pt x="1548" y="2938"/>
                    <a:pt x="1548" y="2938"/>
                    <a:pt x="1548" y="2938"/>
                  </a:cubicBezTo>
                  <a:cubicBezTo>
                    <a:pt x="1557" y="2922"/>
                    <a:pt x="1567" y="2906"/>
                    <a:pt x="1578" y="2892"/>
                  </a:cubicBezTo>
                  <a:cubicBezTo>
                    <a:pt x="1578" y="2892"/>
                    <a:pt x="1578" y="2891"/>
                    <a:pt x="1578" y="2891"/>
                  </a:cubicBezTo>
                  <a:cubicBezTo>
                    <a:pt x="1580" y="2889"/>
                    <a:pt x="1581" y="2887"/>
                    <a:pt x="1583" y="2885"/>
                  </a:cubicBezTo>
                  <a:cubicBezTo>
                    <a:pt x="1583" y="2884"/>
                    <a:pt x="1583" y="2884"/>
                    <a:pt x="1584" y="2884"/>
                  </a:cubicBezTo>
                  <a:cubicBezTo>
                    <a:pt x="1585" y="2882"/>
                    <a:pt x="1587" y="2880"/>
                    <a:pt x="1589" y="2878"/>
                  </a:cubicBezTo>
                  <a:cubicBezTo>
                    <a:pt x="1589" y="2877"/>
                    <a:pt x="1590" y="2877"/>
                    <a:pt x="1590" y="2876"/>
                  </a:cubicBezTo>
                  <a:cubicBezTo>
                    <a:pt x="1592" y="2874"/>
                    <a:pt x="1593" y="2872"/>
                    <a:pt x="1594" y="2871"/>
                  </a:cubicBezTo>
                  <a:cubicBezTo>
                    <a:pt x="1595" y="2870"/>
                    <a:pt x="1596" y="2869"/>
                    <a:pt x="1597" y="2868"/>
                  </a:cubicBezTo>
                  <a:cubicBezTo>
                    <a:pt x="1598" y="2867"/>
                    <a:pt x="1599" y="2865"/>
                    <a:pt x="1601" y="2864"/>
                  </a:cubicBezTo>
                  <a:cubicBezTo>
                    <a:pt x="1602" y="2863"/>
                    <a:pt x="1603" y="2861"/>
                    <a:pt x="1604" y="2860"/>
                  </a:cubicBezTo>
                  <a:cubicBezTo>
                    <a:pt x="1605" y="2859"/>
                    <a:pt x="1606" y="2858"/>
                    <a:pt x="1607" y="2857"/>
                  </a:cubicBezTo>
                  <a:cubicBezTo>
                    <a:pt x="1612" y="2852"/>
                    <a:pt x="1617" y="2847"/>
                    <a:pt x="1622" y="2842"/>
                  </a:cubicBezTo>
                  <a:cubicBezTo>
                    <a:pt x="1622" y="2842"/>
                    <a:pt x="1623" y="2841"/>
                    <a:pt x="1624" y="2840"/>
                  </a:cubicBezTo>
                  <a:cubicBezTo>
                    <a:pt x="1626" y="2838"/>
                    <a:pt x="1629" y="2836"/>
                    <a:pt x="1631" y="2834"/>
                  </a:cubicBezTo>
                  <a:cubicBezTo>
                    <a:pt x="1632" y="2833"/>
                    <a:pt x="1632" y="2833"/>
                    <a:pt x="1632" y="2833"/>
                  </a:cubicBezTo>
                  <a:cubicBezTo>
                    <a:pt x="1635" y="2830"/>
                    <a:pt x="1638" y="2828"/>
                    <a:pt x="1641" y="2825"/>
                  </a:cubicBezTo>
                  <a:cubicBezTo>
                    <a:pt x="1642" y="2824"/>
                    <a:pt x="1642" y="2824"/>
                    <a:pt x="1642" y="2824"/>
                  </a:cubicBezTo>
                  <a:cubicBezTo>
                    <a:pt x="1645" y="2822"/>
                    <a:pt x="1647" y="2820"/>
                    <a:pt x="1650" y="2818"/>
                  </a:cubicBezTo>
                  <a:cubicBezTo>
                    <a:pt x="1651" y="2818"/>
                    <a:pt x="1651" y="2817"/>
                    <a:pt x="1651" y="2817"/>
                  </a:cubicBezTo>
                  <a:cubicBezTo>
                    <a:pt x="1651" y="2817"/>
                    <a:pt x="1651" y="2817"/>
                    <a:pt x="1651" y="2817"/>
                  </a:cubicBezTo>
                  <a:cubicBezTo>
                    <a:pt x="1715" y="2768"/>
                    <a:pt x="1795" y="2739"/>
                    <a:pt x="1882" y="2739"/>
                  </a:cubicBezTo>
                  <a:cubicBezTo>
                    <a:pt x="1985" y="2739"/>
                    <a:pt x="2078" y="2780"/>
                    <a:pt x="2146" y="2847"/>
                  </a:cubicBezTo>
                  <a:cubicBezTo>
                    <a:pt x="2147" y="2848"/>
                    <a:pt x="2148" y="2849"/>
                    <a:pt x="2150" y="2850"/>
                  </a:cubicBezTo>
                  <a:cubicBezTo>
                    <a:pt x="2150" y="2851"/>
                    <a:pt x="2151" y="2852"/>
                    <a:pt x="2152" y="2853"/>
                  </a:cubicBezTo>
                  <a:cubicBezTo>
                    <a:pt x="2153" y="2854"/>
                    <a:pt x="2155" y="2855"/>
                    <a:pt x="2156" y="2857"/>
                  </a:cubicBezTo>
                  <a:cubicBezTo>
                    <a:pt x="2157" y="2858"/>
                    <a:pt x="2159" y="2860"/>
                    <a:pt x="2160" y="2861"/>
                  </a:cubicBezTo>
                  <a:cubicBezTo>
                    <a:pt x="2161" y="2862"/>
                    <a:pt x="2162" y="2863"/>
                    <a:pt x="2162" y="2864"/>
                  </a:cubicBezTo>
                  <a:cubicBezTo>
                    <a:pt x="2164" y="2865"/>
                    <a:pt x="2165" y="2867"/>
                    <a:pt x="2167" y="2869"/>
                  </a:cubicBezTo>
                  <a:cubicBezTo>
                    <a:pt x="2167" y="2869"/>
                    <a:pt x="2168" y="2870"/>
                    <a:pt x="2168" y="2871"/>
                  </a:cubicBezTo>
                  <a:cubicBezTo>
                    <a:pt x="2170" y="2873"/>
                    <a:pt x="2172" y="2875"/>
                    <a:pt x="2173" y="2877"/>
                  </a:cubicBezTo>
                  <a:cubicBezTo>
                    <a:pt x="2174" y="2877"/>
                    <a:pt x="2174" y="2877"/>
                    <a:pt x="2174" y="2877"/>
                  </a:cubicBezTo>
                  <a:cubicBezTo>
                    <a:pt x="2176" y="2880"/>
                    <a:pt x="2178" y="2882"/>
                    <a:pt x="2180" y="2884"/>
                  </a:cubicBezTo>
                  <a:cubicBezTo>
                    <a:pt x="2180" y="2884"/>
                    <a:pt x="2180" y="2884"/>
                    <a:pt x="2180" y="2884"/>
                  </a:cubicBezTo>
                  <a:cubicBezTo>
                    <a:pt x="2195" y="2904"/>
                    <a:pt x="2208" y="2924"/>
                    <a:pt x="2219" y="2946"/>
                  </a:cubicBezTo>
                  <a:cubicBezTo>
                    <a:pt x="2219" y="2946"/>
                    <a:pt x="2219" y="2946"/>
                    <a:pt x="2219" y="2946"/>
                  </a:cubicBezTo>
                  <a:cubicBezTo>
                    <a:pt x="2221" y="2949"/>
                    <a:pt x="2222" y="2951"/>
                    <a:pt x="2223" y="2953"/>
                  </a:cubicBezTo>
                  <a:cubicBezTo>
                    <a:pt x="2223" y="2954"/>
                    <a:pt x="2223" y="2954"/>
                    <a:pt x="2224" y="2955"/>
                  </a:cubicBezTo>
                  <a:cubicBezTo>
                    <a:pt x="2225" y="2957"/>
                    <a:pt x="2226" y="2959"/>
                    <a:pt x="2227" y="2961"/>
                  </a:cubicBezTo>
                  <a:cubicBezTo>
                    <a:pt x="2227" y="2962"/>
                    <a:pt x="2227" y="2963"/>
                    <a:pt x="2228" y="2964"/>
                  </a:cubicBezTo>
                  <a:cubicBezTo>
                    <a:pt x="2229" y="2966"/>
                    <a:pt x="2229" y="2968"/>
                    <a:pt x="2230" y="2969"/>
                  </a:cubicBezTo>
                  <a:cubicBezTo>
                    <a:pt x="2231" y="2971"/>
                    <a:pt x="2231" y="2972"/>
                    <a:pt x="2232" y="2973"/>
                  </a:cubicBezTo>
                  <a:cubicBezTo>
                    <a:pt x="2232" y="2975"/>
                    <a:pt x="2233" y="2976"/>
                    <a:pt x="2234" y="2978"/>
                  </a:cubicBezTo>
                  <a:cubicBezTo>
                    <a:pt x="2234" y="2979"/>
                    <a:pt x="2235" y="2981"/>
                    <a:pt x="2235" y="2982"/>
                  </a:cubicBezTo>
                  <a:cubicBezTo>
                    <a:pt x="2236" y="2983"/>
                    <a:pt x="2236" y="2985"/>
                    <a:pt x="2237" y="2986"/>
                  </a:cubicBezTo>
                  <a:cubicBezTo>
                    <a:pt x="2237" y="2988"/>
                    <a:pt x="2238" y="2990"/>
                    <a:pt x="2239" y="2991"/>
                  </a:cubicBezTo>
                  <a:cubicBezTo>
                    <a:pt x="2239" y="2992"/>
                    <a:pt x="2239" y="2993"/>
                    <a:pt x="2240" y="2994"/>
                  </a:cubicBezTo>
                  <a:cubicBezTo>
                    <a:pt x="2240" y="2996"/>
                    <a:pt x="2241" y="2999"/>
                    <a:pt x="2242" y="3001"/>
                  </a:cubicBezTo>
                  <a:cubicBezTo>
                    <a:pt x="2242" y="3001"/>
                    <a:pt x="2242" y="3002"/>
                    <a:pt x="2243" y="3002"/>
                  </a:cubicBezTo>
                  <a:cubicBezTo>
                    <a:pt x="2243" y="3005"/>
                    <a:pt x="2244" y="3007"/>
                    <a:pt x="2245" y="3010"/>
                  </a:cubicBezTo>
                  <a:cubicBezTo>
                    <a:pt x="2245" y="3010"/>
                    <a:pt x="2245" y="3011"/>
                    <a:pt x="2245" y="3011"/>
                  </a:cubicBezTo>
                  <a:cubicBezTo>
                    <a:pt x="2246" y="3014"/>
                    <a:pt x="2247" y="3016"/>
                    <a:pt x="2247" y="3019"/>
                  </a:cubicBezTo>
                  <a:cubicBezTo>
                    <a:pt x="2248" y="3019"/>
                    <a:pt x="2248" y="3019"/>
                    <a:pt x="2248" y="3019"/>
                  </a:cubicBezTo>
                  <a:cubicBezTo>
                    <a:pt x="2248" y="3022"/>
                    <a:pt x="2249" y="3025"/>
                    <a:pt x="2250" y="3028"/>
                  </a:cubicBezTo>
                  <a:cubicBezTo>
                    <a:pt x="2251" y="3034"/>
                    <a:pt x="2253" y="3040"/>
                    <a:pt x="2254" y="3046"/>
                  </a:cubicBezTo>
                  <a:cubicBezTo>
                    <a:pt x="2254" y="3046"/>
                    <a:pt x="2254" y="3046"/>
                    <a:pt x="2254" y="3046"/>
                  </a:cubicBezTo>
                  <a:cubicBezTo>
                    <a:pt x="2254" y="3049"/>
                    <a:pt x="2255" y="3052"/>
                    <a:pt x="2255" y="3055"/>
                  </a:cubicBezTo>
                  <a:cubicBezTo>
                    <a:pt x="2255" y="3055"/>
                    <a:pt x="2255" y="3055"/>
                    <a:pt x="2255" y="3055"/>
                  </a:cubicBezTo>
                  <a:cubicBezTo>
                    <a:pt x="2256" y="3058"/>
                    <a:pt x="2256" y="3061"/>
                    <a:pt x="2257" y="3064"/>
                  </a:cubicBezTo>
                  <a:cubicBezTo>
                    <a:pt x="2257" y="3065"/>
                    <a:pt x="2257" y="3065"/>
                    <a:pt x="2257" y="3065"/>
                  </a:cubicBezTo>
                  <a:cubicBezTo>
                    <a:pt x="2257" y="3067"/>
                    <a:pt x="2258" y="3070"/>
                    <a:pt x="2258" y="3073"/>
                  </a:cubicBezTo>
                  <a:cubicBezTo>
                    <a:pt x="2258" y="3073"/>
                    <a:pt x="2258" y="3074"/>
                    <a:pt x="2258" y="3074"/>
                  </a:cubicBezTo>
                  <a:cubicBezTo>
                    <a:pt x="2258" y="3077"/>
                    <a:pt x="2259" y="3079"/>
                    <a:pt x="2259" y="3082"/>
                  </a:cubicBezTo>
                  <a:cubicBezTo>
                    <a:pt x="2259" y="3082"/>
                    <a:pt x="2259" y="3083"/>
                    <a:pt x="2259" y="3084"/>
                  </a:cubicBezTo>
                  <a:cubicBezTo>
                    <a:pt x="2259" y="3086"/>
                    <a:pt x="2259" y="3088"/>
                    <a:pt x="2260" y="3091"/>
                  </a:cubicBezTo>
                  <a:cubicBezTo>
                    <a:pt x="2260" y="3092"/>
                    <a:pt x="2260" y="3093"/>
                    <a:pt x="2260" y="3095"/>
                  </a:cubicBezTo>
                  <a:cubicBezTo>
                    <a:pt x="2260" y="3096"/>
                    <a:pt x="2260" y="3098"/>
                    <a:pt x="2260" y="3100"/>
                  </a:cubicBezTo>
                  <a:cubicBezTo>
                    <a:pt x="2260" y="3102"/>
                    <a:pt x="2260" y="3104"/>
                    <a:pt x="2260" y="3106"/>
                  </a:cubicBezTo>
                  <a:cubicBezTo>
                    <a:pt x="2260" y="3107"/>
                    <a:pt x="2260" y="3108"/>
                    <a:pt x="2261" y="3109"/>
                  </a:cubicBezTo>
                  <a:cubicBezTo>
                    <a:pt x="2261" y="3116"/>
                    <a:pt x="2261" y="3123"/>
                    <a:pt x="2260" y="3130"/>
                  </a:cubicBezTo>
                  <a:close/>
                  <a:moveTo>
                    <a:pt x="1881" y="2286"/>
                  </a:moveTo>
                  <a:cubicBezTo>
                    <a:pt x="1671" y="2286"/>
                    <a:pt x="1500" y="2116"/>
                    <a:pt x="1500" y="1905"/>
                  </a:cubicBezTo>
                  <a:cubicBezTo>
                    <a:pt x="1500" y="1695"/>
                    <a:pt x="1671" y="1524"/>
                    <a:pt x="1881" y="1524"/>
                  </a:cubicBezTo>
                  <a:cubicBezTo>
                    <a:pt x="2092" y="1524"/>
                    <a:pt x="2263" y="1695"/>
                    <a:pt x="2263" y="1905"/>
                  </a:cubicBezTo>
                  <a:cubicBezTo>
                    <a:pt x="2263" y="2116"/>
                    <a:pt x="2092" y="2286"/>
                    <a:pt x="1881" y="2286"/>
                  </a:cubicBezTo>
                  <a:close/>
                  <a:moveTo>
                    <a:pt x="3263" y="2697"/>
                  </a:moveTo>
                  <a:cubicBezTo>
                    <a:pt x="3262" y="2698"/>
                    <a:pt x="3261" y="2700"/>
                    <a:pt x="3260" y="2701"/>
                  </a:cubicBezTo>
                  <a:cubicBezTo>
                    <a:pt x="3260" y="2703"/>
                    <a:pt x="3259" y="2704"/>
                    <a:pt x="3258" y="2705"/>
                  </a:cubicBezTo>
                  <a:cubicBezTo>
                    <a:pt x="3257" y="2706"/>
                    <a:pt x="3256" y="2708"/>
                    <a:pt x="3256" y="2709"/>
                  </a:cubicBezTo>
                  <a:cubicBezTo>
                    <a:pt x="3255" y="2711"/>
                    <a:pt x="3253" y="2713"/>
                    <a:pt x="3252" y="2714"/>
                  </a:cubicBezTo>
                  <a:cubicBezTo>
                    <a:pt x="3252" y="2715"/>
                    <a:pt x="3251" y="2716"/>
                    <a:pt x="3251" y="2717"/>
                  </a:cubicBezTo>
                  <a:cubicBezTo>
                    <a:pt x="3249" y="2719"/>
                    <a:pt x="3248" y="2721"/>
                    <a:pt x="3247" y="2723"/>
                  </a:cubicBezTo>
                  <a:cubicBezTo>
                    <a:pt x="3246" y="2724"/>
                    <a:pt x="3246" y="2724"/>
                    <a:pt x="3246" y="2725"/>
                  </a:cubicBezTo>
                  <a:cubicBezTo>
                    <a:pt x="3244" y="2727"/>
                    <a:pt x="3243" y="2729"/>
                    <a:pt x="3241" y="2731"/>
                  </a:cubicBezTo>
                  <a:cubicBezTo>
                    <a:pt x="3241" y="2732"/>
                    <a:pt x="3241" y="2732"/>
                    <a:pt x="3240" y="2732"/>
                  </a:cubicBezTo>
                  <a:cubicBezTo>
                    <a:pt x="3239" y="2735"/>
                    <a:pt x="3237" y="2737"/>
                    <a:pt x="3235" y="2739"/>
                  </a:cubicBezTo>
                  <a:cubicBezTo>
                    <a:pt x="3235" y="2739"/>
                    <a:pt x="3235" y="2739"/>
                    <a:pt x="3235" y="2740"/>
                  </a:cubicBezTo>
                  <a:cubicBezTo>
                    <a:pt x="3222" y="2757"/>
                    <a:pt x="3208" y="2773"/>
                    <a:pt x="3193" y="2787"/>
                  </a:cubicBezTo>
                  <a:cubicBezTo>
                    <a:pt x="3193" y="2787"/>
                    <a:pt x="3193" y="2787"/>
                    <a:pt x="3193" y="2787"/>
                  </a:cubicBezTo>
                  <a:cubicBezTo>
                    <a:pt x="3191" y="2789"/>
                    <a:pt x="3188" y="2791"/>
                    <a:pt x="3186" y="2793"/>
                  </a:cubicBezTo>
                  <a:cubicBezTo>
                    <a:pt x="3186" y="2793"/>
                    <a:pt x="3186" y="2794"/>
                    <a:pt x="3186" y="2794"/>
                  </a:cubicBezTo>
                  <a:cubicBezTo>
                    <a:pt x="3184" y="2796"/>
                    <a:pt x="3182" y="2797"/>
                    <a:pt x="3180" y="2799"/>
                  </a:cubicBezTo>
                  <a:cubicBezTo>
                    <a:pt x="3179" y="2799"/>
                    <a:pt x="3179" y="2800"/>
                    <a:pt x="3178" y="2800"/>
                  </a:cubicBezTo>
                  <a:cubicBezTo>
                    <a:pt x="3177" y="2802"/>
                    <a:pt x="3175" y="2803"/>
                    <a:pt x="3173" y="2805"/>
                  </a:cubicBezTo>
                  <a:cubicBezTo>
                    <a:pt x="3172" y="2805"/>
                    <a:pt x="3171" y="2806"/>
                    <a:pt x="3171" y="2807"/>
                  </a:cubicBezTo>
                  <a:cubicBezTo>
                    <a:pt x="3169" y="2808"/>
                    <a:pt x="3168" y="2809"/>
                    <a:pt x="3166" y="2810"/>
                  </a:cubicBezTo>
                  <a:cubicBezTo>
                    <a:pt x="3165" y="2811"/>
                    <a:pt x="3164" y="2812"/>
                    <a:pt x="3163" y="2813"/>
                  </a:cubicBezTo>
                  <a:cubicBezTo>
                    <a:pt x="3162" y="2814"/>
                    <a:pt x="3160" y="2815"/>
                    <a:pt x="3159" y="2815"/>
                  </a:cubicBezTo>
                  <a:cubicBezTo>
                    <a:pt x="3158" y="2817"/>
                    <a:pt x="3156" y="2818"/>
                    <a:pt x="3155" y="2819"/>
                  </a:cubicBezTo>
                  <a:cubicBezTo>
                    <a:pt x="3154" y="2819"/>
                    <a:pt x="3153" y="2820"/>
                    <a:pt x="3152" y="2821"/>
                  </a:cubicBezTo>
                  <a:cubicBezTo>
                    <a:pt x="3150" y="2822"/>
                    <a:pt x="3149" y="2823"/>
                    <a:pt x="3147" y="2824"/>
                  </a:cubicBezTo>
                  <a:cubicBezTo>
                    <a:pt x="3146" y="2825"/>
                    <a:pt x="3146" y="2825"/>
                    <a:pt x="3145" y="2826"/>
                  </a:cubicBezTo>
                  <a:cubicBezTo>
                    <a:pt x="3143" y="2827"/>
                    <a:pt x="3141" y="2828"/>
                    <a:pt x="3139" y="2830"/>
                  </a:cubicBezTo>
                  <a:cubicBezTo>
                    <a:pt x="3138" y="2830"/>
                    <a:pt x="3138" y="2830"/>
                    <a:pt x="3138" y="2831"/>
                  </a:cubicBezTo>
                  <a:cubicBezTo>
                    <a:pt x="3135" y="2832"/>
                    <a:pt x="3133" y="2834"/>
                    <a:pt x="3130" y="2835"/>
                  </a:cubicBezTo>
                  <a:cubicBezTo>
                    <a:pt x="3130" y="2835"/>
                    <a:pt x="3130" y="2835"/>
                    <a:pt x="3130" y="2835"/>
                  </a:cubicBezTo>
                  <a:cubicBezTo>
                    <a:pt x="3115" y="2845"/>
                    <a:pt x="3099" y="2853"/>
                    <a:pt x="3082" y="2860"/>
                  </a:cubicBezTo>
                  <a:cubicBezTo>
                    <a:pt x="3082" y="2860"/>
                    <a:pt x="3082" y="2860"/>
                    <a:pt x="3081" y="2860"/>
                  </a:cubicBezTo>
                  <a:cubicBezTo>
                    <a:pt x="3079" y="2861"/>
                    <a:pt x="3076" y="2863"/>
                    <a:pt x="3073" y="2864"/>
                  </a:cubicBezTo>
                  <a:cubicBezTo>
                    <a:pt x="3073" y="2864"/>
                    <a:pt x="3073" y="2864"/>
                    <a:pt x="3073" y="2864"/>
                  </a:cubicBezTo>
                  <a:cubicBezTo>
                    <a:pt x="3070" y="2865"/>
                    <a:pt x="3068" y="2866"/>
                    <a:pt x="3065" y="2867"/>
                  </a:cubicBezTo>
                  <a:cubicBezTo>
                    <a:pt x="3065" y="2867"/>
                    <a:pt x="3064" y="2867"/>
                    <a:pt x="3063" y="2868"/>
                  </a:cubicBezTo>
                  <a:cubicBezTo>
                    <a:pt x="3061" y="2868"/>
                    <a:pt x="3059" y="2869"/>
                    <a:pt x="3057" y="2870"/>
                  </a:cubicBezTo>
                  <a:cubicBezTo>
                    <a:pt x="3056" y="2870"/>
                    <a:pt x="3055" y="2871"/>
                    <a:pt x="3054" y="2871"/>
                  </a:cubicBezTo>
                  <a:cubicBezTo>
                    <a:pt x="3052" y="2872"/>
                    <a:pt x="3050" y="2872"/>
                    <a:pt x="3048" y="2873"/>
                  </a:cubicBezTo>
                  <a:cubicBezTo>
                    <a:pt x="3047" y="2873"/>
                    <a:pt x="3045" y="2874"/>
                    <a:pt x="3044" y="2874"/>
                  </a:cubicBezTo>
                  <a:cubicBezTo>
                    <a:pt x="3042" y="2875"/>
                    <a:pt x="3041" y="2875"/>
                    <a:pt x="3039" y="2876"/>
                  </a:cubicBezTo>
                  <a:cubicBezTo>
                    <a:pt x="3037" y="2876"/>
                    <a:pt x="3034" y="2877"/>
                    <a:pt x="3032" y="2878"/>
                  </a:cubicBezTo>
                  <a:cubicBezTo>
                    <a:pt x="3031" y="2878"/>
                    <a:pt x="3031" y="2878"/>
                    <a:pt x="3030" y="2878"/>
                  </a:cubicBezTo>
                  <a:cubicBezTo>
                    <a:pt x="3029" y="2878"/>
                    <a:pt x="3028" y="2879"/>
                    <a:pt x="3028" y="2879"/>
                  </a:cubicBezTo>
                  <a:cubicBezTo>
                    <a:pt x="3025" y="2879"/>
                    <a:pt x="3023" y="2880"/>
                    <a:pt x="3021" y="2880"/>
                  </a:cubicBezTo>
                  <a:cubicBezTo>
                    <a:pt x="3019" y="2881"/>
                    <a:pt x="3017" y="2881"/>
                    <a:pt x="3016" y="2882"/>
                  </a:cubicBezTo>
                  <a:cubicBezTo>
                    <a:pt x="3014" y="2882"/>
                    <a:pt x="3013" y="2882"/>
                    <a:pt x="3012" y="2883"/>
                  </a:cubicBezTo>
                  <a:cubicBezTo>
                    <a:pt x="3010" y="2883"/>
                    <a:pt x="3007" y="2883"/>
                    <a:pt x="3005" y="2884"/>
                  </a:cubicBezTo>
                  <a:cubicBezTo>
                    <a:pt x="3005" y="2884"/>
                    <a:pt x="3004" y="2884"/>
                    <a:pt x="3003" y="2884"/>
                  </a:cubicBezTo>
                  <a:cubicBezTo>
                    <a:pt x="3001" y="2885"/>
                    <a:pt x="2998" y="2885"/>
                    <a:pt x="2995" y="2886"/>
                  </a:cubicBezTo>
                  <a:cubicBezTo>
                    <a:pt x="2995" y="2886"/>
                    <a:pt x="2995" y="2886"/>
                    <a:pt x="2994" y="2886"/>
                  </a:cubicBezTo>
                  <a:cubicBezTo>
                    <a:pt x="2991" y="2886"/>
                    <a:pt x="2989" y="2887"/>
                    <a:pt x="2986" y="2887"/>
                  </a:cubicBezTo>
                  <a:cubicBezTo>
                    <a:pt x="2986" y="2887"/>
                    <a:pt x="2986" y="2887"/>
                    <a:pt x="2985" y="2887"/>
                  </a:cubicBezTo>
                  <a:cubicBezTo>
                    <a:pt x="2967" y="2890"/>
                    <a:pt x="2949" y="2891"/>
                    <a:pt x="2932" y="2891"/>
                  </a:cubicBezTo>
                  <a:cubicBezTo>
                    <a:pt x="2925" y="2891"/>
                    <a:pt x="2919" y="2891"/>
                    <a:pt x="2913" y="2891"/>
                  </a:cubicBezTo>
                  <a:cubicBezTo>
                    <a:pt x="2913" y="2891"/>
                    <a:pt x="2912" y="2891"/>
                    <a:pt x="2912" y="2891"/>
                  </a:cubicBezTo>
                  <a:cubicBezTo>
                    <a:pt x="2910" y="2890"/>
                    <a:pt x="2907" y="2890"/>
                    <a:pt x="2904" y="2890"/>
                  </a:cubicBezTo>
                  <a:cubicBezTo>
                    <a:pt x="2903" y="2890"/>
                    <a:pt x="2903" y="2890"/>
                    <a:pt x="2903" y="2890"/>
                  </a:cubicBezTo>
                  <a:cubicBezTo>
                    <a:pt x="2900" y="2890"/>
                    <a:pt x="2898" y="2890"/>
                    <a:pt x="2895" y="2889"/>
                  </a:cubicBezTo>
                  <a:cubicBezTo>
                    <a:pt x="2894" y="2889"/>
                    <a:pt x="2894" y="2889"/>
                    <a:pt x="2893" y="2889"/>
                  </a:cubicBezTo>
                  <a:cubicBezTo>
                    <a:pt x="2891" y="2889"/>
                    <a:pt x="2889" y="2889"/>
                    <a:pt x="2886" y="2888"/>
                  </a:cubicBezTo>
                  <a:cubicBezTo>
                    <a:pt x="2885" y="2888"/>
                    <a:pt x="2884" y="2888"/>
                    <a:pt x="2883" y="2888"/>
                  </a:cubicBezTo>
                  <a:cubicBezTo>
                    <a:pt x="2881" y="2888"/>
                    <a:pt x="2879" y="2888"/>
                    <a:pt x="2878" y="2887"/>
                  </a:cubicBezTo>
                  <a:cubicBezTo>
                    <a:pt x="2876" y="2887"/>
                    <a:pt x="2875" y="2887"/>
                    <a:pt x="2873" y="2887"/>
                  </a:cubicBezTo>
                  <a:cubicBezTo>
                    <a:pt x="2872" y="2886"/>
                    <a:pt x="2870" y="2886"/>
                    <a:pt x="2869" y="2886"/>
                  </a:cubicBezTo>
                  <a:cubicBezTo>
                    <a:pt x="2867" y="2886"/>
                    <a:pt x="2865" y="2885"/>
                    <a:pt x="2863" y="2885"/>
                  </a:cubicBezTo>
                  <a:cubicBezTo>
                    <a:pt x="2862" y="2885"/>
                    <a:pt x="2861" y="2885"/>
                    <a:pt x="2860" y="2884"/>
                  </a:cubicBezTo>
                  <a:cubicBezTo>
                    <a:pt x="2858" y="2884"/>
                    <a:pt x="2856" y="2883"/>
                    <a:pt x="2854" y="2883"/>
                  </a:cubicBezTo>
                  <a:cubicBezTo>
                    <a:pt x="2853" y="2883"/>
                    <a:pt x="2852" y="2883"/>
                    <a:pt x="2852" y="2883"/>
                  </a:cubicBezTo>
                  <a:cubicBezTo>
                    <a:pt x="2849" y="2882"/>
                    <a:pt x="2847" y="2881"/>
                    <a:pt x="2844" y="2881"/>
                  </a:cubicBezTo>
                  <a:cubicBezTo>
                    <a:pt x="2844" y="2881"/>
                    <a:pt x="2844" y="2881"/>
                    <a:pt x="2843" y="2881"/>
                  </a:cubicBezTo>
                  <a:cubicBezTo>
                    <a:pt x="2840" y="2880"/>
                    <a:pt x="2838" y="2879"/>
                    <a:pt x="2835" y="2879"/>
                  </a:cubicBezTo>
                  <a:cubicBezTo>
                    <a:pt x="2835" y="2879"/>
                    <a:pt x="2835" y="2878"/>
                    <a:pt x="2834" y="2878"/>
                  </a:cubicBezTo>
                  <a:cubicBezTo>
                    <a:pt x="2832" y="2878"/>
                    <a:pt x="2829" y="2877"/>
                    <a:pt x="2826" y="2876"/>
                  </a:cubicBezTo>
                  <a:cubicBezTo>
                    <a:pt x="2826" y="2876"/>
                    <a:pt x="2826" y="2876"/>
                    <a:pt x="2826" y="2876"/>
                  </a:cubicBezTo>
                  <a:cubicBezTo>
                    <a:pt x="2823" y="2875"/>
                    <a:pt x="2820" y="2874"/>
                    <a:pt x="2817" y="2873"/>
                  </a:cubicBezTo>
                  <a:cubicBezTo>
                    <a:pt x="2817" y="2873"/>
                    <a:pt x="2817" y="2873"/>
                    <a:pt x="2817" y="2873"/>
                  </a:cubicBezTo>
                  <a:cubicBezTo>
                    <a:pt x="2814" y="2872"/>
                    <a:pt x="2811" y="2871"/>
                    <a:pt x="2809" y="2871"/>
                  </a:cubicBezTo>
                  <a:cubicBezTo>
                    <a:pt x="2809" y="2870"/>
                    <a:pt x="2808" y="2870"/>
                    <a:pt x="2808" y="2870"/>
                  </a:cubicBezTo>
                  <a:cubicBezTo>
                    <a:pt x="2806" y="2869"/>
                    <a:pt x="2803" y="2869"/>
                    <a:pt x="2800" y="2867"/>
                  </a:cubicBezTo>
                  <a:cubicBezTo>
                    <a:pt x="2800" y="2867"/>
                    <a:pt x="2800" y="2867"/>
                    <a:pt x="2800" y="2867"/>
                  </a:cubicBezTo>
                  <a:cubicBezTo>
                    <a:pt x="2797" y="2866"/>
                    <a:pt x="2794" y="2865"/>
                    <a:pt x="2792" y="2864"/>
                  </a:cubicBezTo>
                  <a:cubicBezTo>
                    <a:pt x="2791" y="2864"/>
                    <a:pt x="2791" y="2864"/>
                    <a:pt x="2791" y="2864"/>
                  </a:cubicBezTo>
                  <a:cubicBezTo>
                    <a:pt x="2788" y="2863"/>
                    <a:pt x="2786" y="2862"/>
                    <a:pt x="2784" y="2861"/>
                  </a:cubicBezTo>
                  <a:cubicBezTo>
                    <a:pt x="2783" y="2861"/>
                    <a:pt x="2782" y="2860"/>
                    <a:pt x="2782" y="2860"/>
                  </a:cubicBezTo>
                  <a:cubicBezTo>
                    <a:pt x="2780" y="2859"/>
                    <a:pt x="2777" y="2858"/>
                    <a:pt x="2775" y="2857"/>
                  </a:cubicBezTo>
                  <a:cubicBezTo>
                    <a:pt x="2774" y="2857"/>
                    <a:pt x="2773" y="2856"/>
                    <a:pt x="2773" y="2856"/>
                  </a:cubicBezTo>
                  <a:cubicBezTo>
                    <a:pt x="2771" y="2855"/>
                    <a:pt x="2769" y="2854"/>
                    <a:pt x="2767" y="2853"/>
                  </a:cubicBezTo>
                  <a:cubicBezTo>
                    <a:pt x="2766" y="2853"/>
                    <a:pt x="2764" y="2852"/>
                    <a:pt x="2763" y="2851"/>
                  </a:cubicBezTo>
                  <a:cubicBezTo>
                    <a:pt x="2762" y="2851"/>
                    <a:pt x="2760" y="2850"/>
                    <a:pt x="2759" y="2849"/>
                  </a:cubicBezTo>
                  <a:cubicBezTo>
                    <a:pt x="2757" y="2848"/>
                    <a:pt x="2755" y="2847"/>
                    <a:pt x="2753" y="2846"/>
                  </a:cubicBezTo>
                  <a:cubicBezTo>
                    <a:pt x="2752" y="2846"/>
                    <a:pt x="2751" y="2845"/>
                    <a:pt x="2751" y="2845"/>
                  </a:cubicBezTo>
                  <a:cubicBezTo>
                    <a:pt x="2745" y="2842"/>
                    <a:pt x="2740" y="2839"/>
                    <a:pt x="2734" y="2835"/>
                  </a:cubicBezTo>
                  <a:cubicBezTo>
                    <a:pt x="2733" y="2835"/>
                    <a:pt x="2733" y="2834"/>
                    <a:pt x="2732" y="2834"/>
                  </a:cubicBezTo>
                  <a:cubicBezTo>
                    <a:pt x="2730" y="2833"/>
                    <a:pt x="2728" y="2832"/>
                    <a:pt x="2726" y="2830"/>
                  </a:cubicBezTo>
                  <a:cubicBezTo>
                    <a:pt x="2725" y="2830"/>
                    <a:pt x="2723" y="2829"/>
                    <a:pt x="2722" y="2828"/>
                  </a:cubicBezTo>
                  <a:cubicBezTo>
                    <a:pt x="2721" y="2827"/>
                    <a:pt x="2720" y="2826"/>
                    <a:pt x="2719" y="2825"/>
                  </a:cubicBezTo>
                  <a:cubicBezTo>
                    <a:pt x="2717" y="2824"/>
                    <a:pt x="2715" y="2823"/>
                    <a:pt x="2713" y="2822"/>
                  </a:cubicBezTo>
                  <a:cubicBezTo>
                    <a:pt x="2713" y="2821"/>
                    <a:pt x="2712" y="2821"/>
                    <a:pt x="2711" y="2820"/>
                  </a:cubicBezTo>
                  <a:cubicBezTo>
                    <a:pt x="2709" y="2819"/>
                    <a:pt x="2707" y="2817"/>
                    <a:pt x="2705" y="2816"/>
                  </a:cubicBezTo>
                  <a:cubicBezTo>
                    <a:pt x="2705" y="2816"/>
                    <a:pt x="2704" y="2815"/>
                    <a:pt x="2704" y="2815"/>
                  </a:cubicBezTo>
                  <a:cubicBezTo>
                    <a:pt x="2702" y="2813"/>
                    <a:pt x="2700" y="2812"/>
                    <a:pt x="2698" y="2810"/>
                  </a:cubicBezTo>
                  <a:cubicBezTo>
                    <a:pt x="2697" y="2810"/>
                    <a:pt x="2697" y="2810"/>
                    <a:pt x="2697" y="2810"/>
                  </a:cubicBezTo>
                  <a:cubicBezTo>
                    <a:pt x="2695" y="2808"/>
                    <a:pt x="2692" y="2806"/>
                    <a:pt x="2690" y="2804"/>
                  </a:cubicBezTo>
                  <a:cubicBezTo>
                    <a:pt x="2690" y="2804"/>
                    <a:pt x="2690" y="2804"/>
                    <a:pt x="2690" y="2804"/>
                  </a:cubicBezTo>
                  <a:cubicBezTo>
                    <a:pt x="2681" y="2796"/>
                    <a:pt x="2672" y="2788"/>
                    <a:pt x="2663" y="2779"/>
                  </a:cubicBezTo>
                  <a:cubicBezTo>
                    <a:pt x="2661" y="2777"/>
                    <a:pt x="2659" y="2775"/>
                    <a:pt x="2657" y="2773"/>
                  </a:cubicBezTo>
                  <a:cubicBezTo>
                    <a:pt x="2657" y="2773"/>
                    <a:pt x="2657" y="2773"/>
                    <a:pt x="2656" y="2773"/>
                  </a:cubicBezTo>
                  <a:cubicBezTo>
                    <a:pt x="2655" y="2771"/>
                    <a:pt x="2653" y="2769"/>
                    <a:pt x="2651" y="2766"/>
                  </a:cubicBezTo>
                  <a:cubicBezTo>
                    <a:pt x="2651" y="2766"/>
                    <a:pt x="2650" y="2766"/>
                    <a:pt x="2650" y="2765"/>
                  </a:cubicBezTo>
                  <a:cubicBezTo>
                    <a:pt x="2648" y="2764"/>
                    <a:pt x="2647" y="2762"/>
                    <a:pt x="2645" y="2760"/>
                  </a:cubicBezTo>
                  <a:cubicBezTo>
                    <a:pt x="2644" y="2759"/>
                    <a:pt x="2644" y="2759"/>
                    <a:pt x="2643" y="2758"/>
                  </a:cubicBezTo>
                  <a:cubicBezTo>
                    <a:pt x="2642" y="2756"/>
                    <a:pt x="2641" y="2755"/>
                    <a:pt x="2639" y="2753"/>
                  </a:cubicBezTo>
                  <a:cubicBezTo>
                    <a:pt x="2639" y="2752"/>
                    <a:pt x="2638" y="2751"/>
                    <a:pt x="2637" y="2751"/>
                  </a:cubicBezTo>
                  <a:cubicBezTo>
                    <a:pt x="2636" y="2749"/>
                    <a:pt x="2635" y="2748"/>
                    <a:pt x="2634" y="2746"/>
                  </a:cubicBezTo>
                  <a:cubicBezTo>
                    <a:pt x="2633" y="2745"/>
                    <a:pt x="2632" y="2744"/>
                    <a:pt x="2631" y="2743"/>
                  </a:cubicBezTo>
                  <a:cubicBezTo>
                    <a:pt x="2630" y="2742"/>
                    <a:pt x="2629" y="2740"/>
                    <a:pt x="2628" y="2739"/>
                  </a:cubicBezTo>
                  <a:cubicBezTo>
                    <a:pt x="2627" y="2738"/>
                    <a:pt x="2626" y="2736"/>
                    <a:pt x="2625" y="2735"/>
                  </a:cubicBezTo>
                  <a:cubicBezTo>
                    <a:pt x="2624" y="2734"/>
                    <a:pt x="2624" y="2733"/>
                    <a:pt x="2623" y="2732"/>
                  </a:cubicBezTo>
                  <a:cubicBezTo>
                    <a:pt x="2622" y="2730"/>
                    <a:pt x="2621" y="2729"/>
                    <a:pt x="2619" y="2727"/>
                  </a:cubicBezTo>
                  <a:cubicBezTo>
                    <a:pt x="2619" y="2726"/>
                    <a:pt x="2619" y="2726"/>
                    <a:pt x="2618" y="2725"/>
                  </a:cubicBezTo>
                  <a:cubicBezTo>
                    <a:pt x="2617" y="2723"/>
                    <a:pt x="2615" y="2721"/>
                    <a:pt x="2614" y="2719"/>
                  </a:cubicBezTo>
                  <a:cubicBezTo>
                    <a:pt x="2614" y="2718"/>
                    <a:pt x="2614" y="2718"/>
                    <a:pt x="2613" y="2718"/>
                  </a:cubicBezTo>
                  <a:cubicBezTo>
                    <a:pt x="2612" y="2715"/>
                    <a:pt x="2610" y="2713"/>
                    <a:pt x="2609" y="2710"/>
                  </a:cubicBezTo>
                  <a:cubicBezTo>
                    <a:pt x="2609" y="2710"/>
                    <a:pt x="2609" y="2710"/>
                    <a:pt x="2609" y="2710"/>
                  </a:cubicBezTo>
                  <a:cubicBezTo>
                    <a:pt x="2599" y="2695"/>
                    <a:pt x="2591" y="2679"/>
                    <a:pt x="2584" y="2662"/>
                  </a:cubicBezTo>
                  <a:cubicBezTo>
                    <a:pt x="2584" y="2662"/>
                    <a:pt x="2583" y="2661"/>
                    <a:pt x="2583" y="2661"/>
                  </a:cubicBezTo>
                  <a:cubicBezTo>
                    <a:pt x="2582" y="2659"/>
                    <a:pt x="2581" y="2656"/>
                    <a:pt x="2580" y="2653"/>
                  </a:cubicBezTo>
                  <a:cubicBezTo>
                    <a:pt x="2580" y="2653"/>
                    <a:pt x="2580" y="2653"/>
                    <a:pt x="2580" y="2652"/>
                  </a:cubicBezTo>
                  <a:cubicBezTo>
                    <a:pt x="2579" y="2650"/>
                    <a:pt x="2578" y="2648"/>
                    <a:pt x="2577" y="2645"/>
                  </a:cubicBezTo>
                  <a:cubicBezTo>
                    <a:pt x="2576" y="2643"/>
                    <a:pt x="2576" y="2643"/>
                    <a:pt x="2576" y="2643"/>
                  </a:cubicBezTo>
                  <a:cubicBezTo>
                    <a:pt x="2575" y="2641"/>
                    <a:pt x="2575" y="2639"/>
                    <a:pt x="2574" y="2637"/>
                  </a:cubicBezTo>
                  <a:cubicBezTo>
                    <a:pt x="2573" y="2636"/>
                    <a:pt x="2573" y="2634"/>
                    <a:pt x="2573" y="2633"/>
                  </a:cubicBezTo>
                  <a:cubicBezTo>
                    <a:pt x="2572" y="2632"/>
                    <a:pt x="2572" y="2630"/>
                    <a:pt x="2571" y="2628"/>
                  </a:cubicBezTo>
                  <a:cubicBezTo>
                    <a:pt x="2570" y="2626"/>
                    <a:pt x="2570" y="2624"/>
                    <a:pt x="2569" y="2623"/>
                  </a:cubicBezTo>
                  <a:cubicBezTo>
                    <a:pt x="2569" y="2622"/>
                    <a:pt x="2569" y="2620"/>
                    <a:pt x="2568" y="2619"/>
                  </a:cubicBezTo>
                  <a:cubicBezTo>
                    <a:pt x="2566" y="2612"/>
                    <a:pt x="2565" y="2606"/>
                    <a:pt x="2563" y="2599"/>
                  </a:cubicBezTo>
                  <a:cubicBezTo>
                    <a:pt x="2563" y="2598"/>
                    <a:pt x="2562" y="2597"/>
                    <a:pt x="2562" y="2596"/>
                  </a:cubicBezTo>
                  <a:cubicBezTo>
                    <a:pt x="2562" y="2593"/>
                    <a:pt x="2561" y="2590"/>
                    <a:pt x="2560" y="2587"/>
                  </a:cubicBezTo>
                  <a:cubicBezTo>
                    <a:pt x="2560" y="2585"/>
                    <a:pt x="2560" y="2585"/>
                    <a:pt x="2560" y="2585"/>
                  </a:cubicBezTo>
                  <a:cubicBezTo>
                    <a:pt x="2559" y="2581"/>
                    <a:pt x="2558" y="2577"/>
                    <a:pt x="2558" y="2573"/>
                  </a:cubicBezTo>
                  <a:cubicBezTo>
                    <a:pt x="2558" y="2572"/>
                    <a:pt x="2558" y="2572"/>
                    <a:pt x="2558" y="2572"/>
                  </a:cubicBezTo>
                  <a:cubicBezTo>
                    <a:pt x="2557" y="2569"/>
                    <a:pt x="2557" y="2565"/>
                    <a:pt x="2556" y="2562"/>
                  </a:cubicBezTo>
                  <a:cubicBezTo>
                    <a:pt x="2556" y="2561"/>
                    <a:pt x="2556" y="2561"/>
                    <a:pt x="2556" y="2561"/>
                  </a:cubicBezTo>
                  <a:cubicBezTo>
                    <a:pt x="2556" y="2561"/>
                    <a:pt x="2556" y="2561"/>
                    <a:pt x="2556" y="2561"/>
                  </a:cubicBezTo>
                  <a:cubicBezTo>
                    <a:pt x="2546" y="2481"/>
                    <a:pt x="2560" y="2397"/>
                    <a:pt x="2604" y="2322"/>
                  </a:cubicBezTo>
                  <a:cubicBezTo>
                    <a:pt x="2655" y="2233"/>
                    <a:pt x="2737" y="2173"/>
                    <a:pt x="2829" y="2147"/>
                  </a:cubicBezTo>
                  <a:cubicBezTo>
                    <a:pt x="2831" y="2146"/>
                    <a:pt x="2832" y="2146"/>
                    <a:pt x="2834" y="2146"/>
                  </a:cubicBezTo>
                  <a:cubicBezTo>
                    <a:pt x="2835" y="2145"/>
                    <a:pt x="2836" y="2145"/>
                    <a:pt x="2837" y="2145"/>
                  </a:cubicBezTo>
                  <a:cubicBezTo>
                    <a:pt x="2839" y="2144"/>
                    <a:pt x="2841" y="2144"/>
                    <a:pt x="2843" y="2143"/>
                  </a:cubicBezTo>
                  <a:cubicBezTo>
                    <a:pt x="2845" y="2143"/>
                    <a:pt x="2846" y="2143"/>
                    <a:pt x="2848" y="2142"/>
                  </a:cubicBezTo>
                  <a:cubicBezTo>
                    <a:pt x="2850" y="2142"/>
                    <a:pt x="2851" y="2142"/>
                    <a:pt x="2852" y="2141"/>
                  </a:cubicBezTo>
                  <a:cubicBezTo>
                    <a:pt x="2854" y="2141"/>
                    <a:pt x="2856" y="2140"/>
                    <a:pt x="2859" y="2140"/>
                  </a:cubicBezTo>
                  <a:cubicBezTo>
                    <a:pt x="2859" y="2140"/>
                    <a:pt x="2860" y="2140"/>
                    <a:pt x="2861" y="2139"/>
                  </a:cubicBezTo>
                  <a:cubicBezTo>
                    <a:pt x="2863" y="2139"/>
                    <a:pt x="2866" y="2139"/>
                    <a:pt x="2868" y="2138"/>
                  </a:cubicBezTo>
                  <a:cubicBezTo>
                    <a:pt x="2869" y="2138"/>
                    <a:pt x="2869" y="2138"/>
                    <a:pt x="2870" y="2138"/>
                  </a:cubicBezTo>
                  <a:cubicBezTo>
                    <a:pt x="2872" y="2137"/>
                    <a:pt x="2875" y="2137"/>
                    <a:pt x="2878" y="2137"/>
                  </a:cubicBezTo>
                  <a:cubicBezTo>
                    <a:pt x="2878" y="2137"/>
                    <a:pt x="2878" y="2137"/>
                    <a:pt x="2878" y="2137"/>
                  </a:cubicBezTo>
                  <a:cubicBezTo>
                    <a:pt x="2896" y="2134"/>
                    <a:pt x="2914" y="2133"/>
                    <a:pt x="2932" y="2133"/>
                  </a:cubicBezTo>
                  <a:cubicBezTo>
                    <a:pt x="2939" y="2133"/>
                    <a:pt x="2945" y="2133"/>
                    <a:pt x="2951" y="2133"/>
                  </a:cubicBezTo>
                  <a:cubicBezTo>
                    <a:pt x="2951" y="2133"/>
                    <a:pt x="2951" y="2133"/>
                    <a:pt x="2952" y="2133"/>
                  </a:cubicBezTo>
                  <a:cubicBezTo>
                    <a:pt x="2954" y="2133"/>
                    <a:pt x="2957" y="2134"/>
                    <a:pt x="2960" y="2134"/>
                  </a:cubicBezTo>
                  <a:cubicBezTo>
                    <a:pt x="2960" y="2134"/>
                    <a:pt x="2961" y="2134"/>
                    <a:pt x="2961" y="2134"/>
                  </a:cubicBezTo>
                  <a:cubicBezTo>
                    <a:pt x="2964" y="2134"/>
                    <a:pt x="2966" y="2134"/>
                    <a:pt x="2969" y="2134"/>
                  </a:cubicBezTo>
                  <a:cubicBezTo>
                    <a:pt x="2969" y="2135"/>
                    <a:pt x="2970" y="2135"/>
                    <a:pt x="2971" y="2135"/>
                  </a:cubicBezTo>
                  <a:cubicBezTo>
                    <a:pt x="2973" y="2135"/>
                    <a:pt x="2975" y="2135"/>
                    <a:pt x="2977" y="2135"/>
                  </a:cubicBezTo>
                  <a:cubicBezTo>
                    <a:pt x="2979" y="2136"/>
                    <a:pt x="2980" y="2136"/>
                    <a:pt x="2981" y="2136"/>
                  </a:cubicBezTo>
                  <a:cubicBezTo>
                    <a:pt x="2983" y="2136"/>
                    <a:pt x="2984" y="2136"/>
                    <a:pt x="2986" y="2137"/>
                  </a:cubicBezTo>
                  <a:cubicBezTo>
                    <a:pt x="2988" y="2137"/>
                    <a:pt x="2989" y="2137"/>
                    <a:pt x="2991" y="2137"/>
                  </a:cubicBezTo>
                  <a:cubicBezTo>
                    <a:pt x="2992" y="2138"/>
                    <a:pt x="2993" y="2138"/>
                    <a:pt x="2995" y="2138"/>
                  </a:cubicBezTo>
                  <a:cubicBezTo>
                    <a:pt x="2997" y="2138"/>
                    <a:pt x="2999" y="2139"/>
                    <a:pt x="3001" y="2139"/>
                  </a:cubicBezTo>
                  <a:cubicBezTo>
                    <a:pt x="3002" y="2139"/>
                    <a:pt x="3002" y="2139"/>
                    <a:pt x="3003" y="2139"/>
                  </a:cubicBezTo>
                  <a:cubicBezTo>
                    <a:pt x="3006" y="2140"/>
                    <a:pt x="3008" y="2140"/>
                    <a:pt x="3010" y="2141"/>
                  </a:cubicBezTo>
                  <a:cubicBezTo>
                    <a:pt x="3011" y="2141"/>
                    <a:pt x="3011" y="2141"/>
                    <a:pt x="3012" y="2141"/>
                  </a:cubicBezTo>
                  <a:cubicBezTo>
                    <a:pt x="3015" y="2142"/>
                    <a:pt x="3017" y="2142"/>
                    <a:pt x="3020" y="2143"/>
                  </a:cubicBezTo>
                  <a:cubicBezTo>
                    <a:pt x="3020" y="2143"/>
                    <a:pt x="3020" y="2143"/>
                    <a:pt x="3021" y="2143"/>
                  </a:cubicBezTo>
                  <a:cubicBezTo>
                    <a:pt x="3023" y="2144"/>
                    <a:pt x="3026" y="2145"/>
                    <a:pt x="3029" y="2145"/>
                  </a:cubicBezTo>
                  <a:cubicBezTo>
                    <a:pt x="3029" y="2145"/>
                    <a:pt x="3029" y="2145"/>
                    <a:pt x="3029" y="2145"/>
                  </a:cubicBezTo>
                  <a:cubicBezTo>
                    <a:pt x="3032" y="2146"/>
                    <a:pt x="3035" y="2147"/>
                    <a:pt x="3038" y="2148"/>
                  </a:cubicBezTo>
                  <a:cubicBezTo>
                    <a:pt x="3044" y="2150"/>
                    <a:pt x="3050" y="2151"/>
                    <a:pt x="3055" y="2153"/>
                  </a:cubicBezTo>
                  <a:cubicBezTo>
                    <a:pt x="3058" y="2154"/>
                    <a:pt x="3061" y="2155"/>
                    <a:pt x="3064" y="2156"/>
                  </a:cubicBezTo>
                  <a:cubicBezTo>
                    <a:pt x="3064" y="2156"/>
                    <a:pt x="3064" y="2156"/>
                    <a:pt x="3064" y="2156"/>
                  </a:cubicBezTo>
                  <a:cubicBezTo>
                    <a:pt x="3067" y="2158"/>
                    <a:pt x="3069" y="2159"/>
                    <a:pt x="3072" y="2160"/>
                  </a:cubicBezTo>
                  <a:cubicBezTo>
                    <a:pt x="3073" y="2160"/>
                    <a:pt x="3073" y="2160"/>
                    <a:pt x="3073" y="2160"/>
                  </a:cubicBezTo>
                  <a:cubicBezTo>
                    <a:pt x="3075" y="2161"/>
                    <a:pt x="3078" y="2162"/>
                    <a:pt x="3080" y="2163"/>
                  </a:cubicBezTo>
                  <a:cubicBezTo>
                    <a:pt x="3081" y="2163"/>
                    <a:pt x="3081" y="2163"/>
                    <a:pt x="3082" y="2164"/>
                  </a:cubicBezTo>
                  <a:cubicBezTo>
                    <a:pt x="3084" y="2165"/>
                    <a:pt x="3086" y="2166"/>
                    <a:pt x="3089" y="2167"/>
                  </a:cubicBezTo>
                  <a:cubicBezTo>
                    <a:pt x="3089" y="2167"/>
                    <a:pt x="3090" y="2167"/>
                    <a:pt x="3091" y="2168"/>
                  </a:cubicBezTo>
                  <a:cubicBezTo>
                    <a:pt x="3093" y="2169"/>
                    <a:pt x="3095" y="2170"/>
                    <a:pt x="3097" y="2171"/>
                  </a:cubicBezTo>
                  <a:cubicBezTo>
                    <a:pt x="3098" y="2171"/>
                    <a:pt x="3099" y="2172"/>
                    <a:pt x="3100" y="2172"/>
                  </a:cubicBezTo>
                  <a:cubicBezTo>
                    <a:pt x="3102" y="2173"/>
                    <a:pt x="3103" y="2174"/>
                    <a:pt x="3105" y="2175"/>
                  </a:cubicBezTo>
                  <a:cubicBezTo>
                    <a:pt x="3107" y="2176"/>
                    <a:pt x="3109" y="2177"/>
                    <a:pt x="3111" y="2178"/>
                  </a:cubicBezTo>
                  <a:cubicBezTo>
                    <a:pt x="3111" y="2178"/>
                    <a:pt x="3112" y="2178"/>
                    <a:pt x="3113" y="2179"/>
                  </a:cubicBezTo>
                  <a:cubicBezTo>
                    <a:pt x="3119" y="2182"/>
                    <a:pt x="3125" y="2186"/>
                    <a:pt x="3131" y="2189"/>
                  </a:cubicBezTo>
                  <a:cubicBezTo>
                    <a:pt x="3132" y="2190"/>
                    <a:pt x="3133" y="2190"/>
                    <a:pt x="3134" y="2191"/>
                  </a:cubicBezTo>
                  <a:cubicBezTo>
                    <a:pt x="3136" y="2193"/>
                    <a:pt x="3139" y="2194"/>
                    <a:pt x="3142" y="2196"/>
                  </a:cubicBezTo>
                  <a:cubicBezTo>
                    <a:pt x="3142" y="2197"/>
                    <a:pt x="3143" y="2197"/>
                    <a:pt x="3143" y="2197"/>
                  </a:cubicBezTo>
                  <a:cubicBezTo>
                    <a:pt x="3147" y="2199"/>
                    <a:pt x="3150" y="2202"/>
                    <a:pt x="3153" y="2204"/>
                  </a:cubicBezTo>
                  <a:cubicBezTo>
                    <a:pt x="3153" y="2204"/>
                    <a:pt x="3154" y="2204"/>
                    <a:pt x="3154" y="2205"/>
                  </a:cubicBezTo>
                  <a:cubicBezTo>
                    <a:pt x="3157" y="2207"/>
                    <a:pt x="3160" y="2209"/>
                    <a:pt x="3162" y="2211"/>
                  </a:cubicBezTo>
                  <a:cubicBezTo>
                    <a:pt x="3163" y="2211"/>
                    <a:pt x="3163" y="2211"/>
                    <a:pt x="3163" y="2212"/>
                  </a:cubicBezTo>
                  <a:cubicBezTo>
                    <a:pt x="3163" y="2212"/>
                    <a:pt x="3163" y="2212"/>
                    <a:pt x="3163" y="2212"/>
                  </a:cubicBezTo>
                  <a:cubicBezTo>
                    <a:pt x="3227" y="2261"/>
                    <a:pt x="3276" y="2330"/>
                    <a:pt x="3298" y="2414"/>
                  </a:cubicBezTo>
                  <a:cubicBezTo>
                    <a:pt x="3325" y="2513"/>
                    <a:pt x="3309" y="2614"/>
                    <a:pt x="3263" y="2697"/>
                  </a:cubicBezTo>
                  <a:close/>
                  <a:moveTo>
                    <a:pt x="4423" y="295"/>
                  </a:moveTo>
                  <a:cubicBezTo>
                    <a:pt x="4902" y="295"/>
                    <a:pt x="4902" y="295"/>
                    <a:pt x="4902" y="295"/>
                  </a:cubicBezTo>
                  <a:cubicBezTo>
                    <a:pt x="4902" y="225"/>
                    <a:pt x="4902" y="225"/>
                    <a:pt x="4902" y="225"/>
                  </a:cubicBezTo>
                  <a:cubicBezTo>
                    <a:pt x="4902" y="218"/>
                    <a:pt x="4902" y="210"/>
                    <a:pt x="4901" y="202"/>
                  </a:cubicBezTo>
                  <a:cubicBezTo>
                    <a:pt x="4889" y="89"/>
                    <a:pt x="4793" y="0"/>
                    <a:pt x="4676" y="0"/>
                  </a:cubicBezTo>
                  <a:cubicBezTo>
                    <a:pt x="2595" y="0"/>
                    <a:pt x="2595" y="0"/>
                    <a:pt x="2595" y="0"/>
                  </a:cubicBezTo>
                  <a:cubicBezTo>
                    <a:pt x="2784" y="71"/>
                    <a:pt x="2963" y="170"/>
                    <a:pt x="3125" y="295"/>
                  </a:cubicBezTo>
                  <a:cubicBezTo>
                    <a:pt x="3842" y="295"/>
                    <a:pt x="3842" y="295"/>
                    <a:pt x="3842" y="295"/>
                  </a:cubicBezTo>
                  <a:cubicBezTo>
                    <a:pt x="3921" y="295"/>
                    <a:pt x="3987" y="356"/>
                    <a:pt x="3995" y="433"/>
                  </a:cubicBezTo>
                  <a:cubicBezTo>
                    <a:pt x="3995" y="439"/>
                    <a:pt x="3996" y="444"/>
                    <a:pt x="3996" y="449"/>
                  </a:cubicBezTo>
                  <a:cubicBezTo>
                    <a:pt x="3996" y="1402"/>
                    <a:pt x="3996" y="1402"/>
                    <a:pt x="3996" y="1402"/>
                  </a:cubicBezTo>
                  <a:cubicBezTo>
                    <a:pt x="3996" y="1472"/>
                    <a:pt x="3948" y="1531"/>
                    <a:pt x="3884" y="1550"/>
                  </a:cubicBezTo>
                  <a:cubicBezTo>
                    <a:pt x="3885" y="1554"/>
                    <a:pt x="3886" y="1559"/>
                    <a:pt x="3887" y="1564"/>
                  </a:cubicBezTo>
                  <a:cubicBezTo>
                    <a:pt x="3887" y="1565"/>
                    <a:pt x="3887" y="1566"/>
                    <a:pt x="3887" y="1567"/>
                  </a:cubicBezTo>
                  <a:cubicBezTo>
                    <a:pt x="3890" y="1583"/>
                    <a:pt x="3892" y="1598"/>
                    <a:pt x="3894" y="1612"/>
                  </a:cubicBezTo>
                  <a:cubicBezTo>
                    <a:pt x="3894" y="1612"/>
                    <a:pt x="3894" y="1612"/>
                    <a:pt x="3894" y="1611"/>
                  </a:cubicBezTo>
                  <a:cubicBezTo>
                    <a:pt x="3895" y="1613"/>
                    <a:pt x="3895" y="1615"/>
                    <a:pt x="3895" y="1617"/>
                  </a:cubicBezTo>
                  <a:cubicBezTo>
                    <a:pt x="3895" y="1617"/>
                    <a:pt x="3895" y="1617"/>
                    <a:pt x="3895" y="1617"/>
                  </a:cubicBezTo>
                  <a:cubicBezTo>
                    <a:pt x="3895" y="1617"/>
                    <a:pt x="3895" y="1617"/>
                    <a:pt x="3895" y="1617"/>
                  </a:cubicBezTo>
                  <a:cubicBezTo>
                    <a:pt x="3895" y="1617"/>
                    <a:pt x="3895" y="1617"/>
                    <a:pt x="3895" y="1618"/>
                  </a:cubicBezTo>
                  <a:cubicBezTo>
                    <a:pt x="3895" y="1617"/>
                    <a:pt x="3895" y="1617"/>
                    <a:pt x="3895" y="1617"/>
                  </a:cubicBezTo>
                  <a:cubicBezTo>
                    <a:pt x="3897" y="1632"/>
                    <a:pt x="3899" y="1646"/>
                    <a:pt x="3901" y="1660"/>
                  </a:cubicBezTo>
                  <a:cubicBezTo>
                    <a:pt x="3901" y="1660"/>
                    <a:pt x="3901" y="1661"/>
                    <a:pt x="3901" y="1661"/>
                  </a:cubicBezTo>
                  <a:cubicBezTo>
                    <a:pt x="3901" y="1664"/>
                    <a:pt x="3901" y="1666"/>
                    <a:pt x="3902" y="1668"/>
                  </a:cubicBezTo>
                  <a:cubicBezTo>
                    <a:pt x="3903" y="1681"/>
                    <a:pt x="3905" y="1694"/>
                    <a:pt x="3906" y="1707"/>
                  </a:cubicBezTo>
                  <a:cubicBezTo>
                    <a:pt x="3906" y="1708"/>
                    <a:pt x="3906" y="1708"/>
                    <a:pt x="3906" y="1709"/>
                  </a:cubicBezTo>
                  <a:cubicBezTo>
                    <a:pt x="3907" y="1716"/>
                    <a:pt x="3907" y="1716"/>
                    <a:pt x="3907" y="1716"/>
                  </a:cubicBezTo>
                  <a:cubicBezTo>
                    <a:pt x="3907" y="1722"/>
                    <a:pt x="3907" y="1722"/>
                    <a:pt x="3907" y="1722"/>
                  </a:cubicBezTo>
                  <a:cubicBezTo>
                    <a:pt x="3908" y="1726"/>
                    <a:pt x="3908" y="1726"/>
                    <a:pt x="3908" y="1726"/>
                  </a:cubicBezTo>
                  <a:cubicBezTo>
                    <a:pt x="3909" y="1736"/>
                    <a:pt x="3909" y="1746"/>
                    <a:pt x="3910" y="1755"/>
                  </a:cubicBezTo>
                  <a:cubicBezTo>
                    <a:pt x="3910" y="1755"/>
                    <a:pt x="3910" y="1755"/>
                    <a:pt x="3910" y="1755"/>
                  </a:cubicBezTo>
                  <a:cubicBezTo>
                    <a:pt x="3910" y="1756"/>
                    <a:pt x="3910" y="1756"/>
                    <a:pt x="3910" y="1756"/>
                  </a:cubicBezTo>
                  <a:cubicBezTo>
                    <a:pt x="3910" y="1756"/>
                    <a:pt x="3910" y="1756"/>
                    <a:pt x="3910" y="1755"/>
                  </a:cubicBezTo>
                  <a:cubicBezTo>
                    <a:pt x="3910" y="1761"/>
                    <a:pt x="3911" y="1767"/>
                    <a:pt x="3911" y="1772"/>
                  </a:cubicBezTo>
                  <a:cubicBezTo>
                    <a:pt x="3912" y="1778"/>
                    <a:pt x="3912" y="1778"/>
                    <a:pt x="3912" y="1778"/>
                  </a:cubicBezTo>
                  <a:cubicBezTo>
                    <a:pt x="3912" y="1784"/>
                    <a:pt x="3912" y="1784"/>
                    <a:pt x="3912" y="1784"/>
                  </a:cubicBezTo>
                  <a:cubicBezTo>
                    <a:pt x="3912" y="1791"/>
                    <a:pt x="3913" y="1798"/>
                    <a:pt x="3913" y="1805"/>
                  </a:cubicBezTo>
                  <a:cubicBezTo>
                    <a:pt x="3914" y="1816"/>
                    <a:pt x="3914" y="1827"/>
                    <a:pt x="3914" y="1839"/>
                  </a:cubicBezTo>
                  <a:cubicBezTo>
                    <a:pt x="3915" y="1843"/>
                    <a:pt x="3915" y="1843"/>
                    <a:pt x="3915" y="1843"/>
                  </a:cubicBezTo>
                  <a:cubicBezTo>
                    <a:pt x="3915" y="1846"/>
                    <a:pt x="3915" y="1849"/>
                    <a:pt x="3915" y="1851"/>
                  </a:cubicBezTo>
                  <a:cubicBezTo>
                    <a:pt x="4676" y="1851"/>
                    <a:pt x="4676" y="1851"/>
                    <a:pt x="4676" y="1851"/>
                  </a:cubicBezTo>
                  <a:cubicBezTo>
                    <a:pt x="4801" y="1851"/>
                    <a:pt x="4902" y="1750"/>
                    <a:pt x="4902" y="1625"/>
                  </a:cubicBezTo>
                  <a:cubicBezTo>
                    <a:pt x="4902" y="1556"/>
                    <a:pt x="4902" y="1556"/>
                    <a:pt x="4902" y="1556"/>
                  </a:cubicBezTo>
                  <a:cubicBezTo>
                    <a:pt x="4423" y="1556"/>
                    <a:pt x="4423" y="1556"/>
                    <a:pt x="4423" y="1556"/>
                  </a:cubicBezTo>
                  <a:cubicBezTo>
                    <a:pt x="4344" y="1556"/>
                    <a:pt x="4278" y="1495"/>
                    <a:pt x="4271" y="1418"/>
                  </a:cubicBezTo>
                  <a:cubicBezTo>
                    <a:pt x="4270" y="1412"/>
                    <a:pt x="4270" y="1407"/>
                    <a:pt x="4270" y="1402"/>
                  </a:cubicBezTo>
                  <a:cubicBezTo>
                    <a:pt x="4270" y="449"/>
                    <a:pt x="4270" y="449"/>
                    <a:pt x="4270" y="449"/>
                  </a:cubicBezTo>
                  <a:cubicBezTo>
                    <a:pt x="4270" y="364"/>
                    <a:pt x="4339" y="295"/>
                    <a:pt x="4423" y="295"/>
                  </a:cubicBezTo>
                  <a:close/>
                </a:path>
              </a:pathLst>
            </a:custGeom>
            <a:solidFill>
              <a:schemeClr val="accent3"/>
            </a:solidFill>
            <a:ln>
              <a:noFill/>
            </a:ln>
            <a:effectLst/>
          </p:spPr>
          <p:txBody>
            <a:bodyPr vert="horz" wrap="square" lIns="91440" tIns="45720" rIns="91440" bIns="45720" numCol="1" anchor="t" anchorCtr="0" compatLnSpc="1">
              <a:prstTxWarp prst="textNoShape">
                <a:avLst/>
              </a:prstTxWarp>
            </a:bodyPr>
            <a:lstStyle/>
            <a:p>
              <a:endParaRPr lang="en-US">
                <a:solidFill>
                  <a:srgbClr val="00674E"/>
                </a:solidFill>
              </a:endParaRPr>
            </a:p>
          </p:txBody>
        </p:sp>
        <p:sp>
          <p:nvSpPr>
            <p:cNvPr id="76" name="Freeform 18"/>
            <p:cNvSpPr>
              <a:spLocks noChangeAspect="1"/>
            </p:cNvSpPr>
            <p:nvPr/>
          </p:nvSpPr>
          <p:spPr bwMode="auto">
            <a:xfrm>
              <a:off x="3633664" y="2939169"/>
              <a:ext cx="569837" cy="708248"/>
            </a:xfrm>
            <a:custGeom>
              <a:avLst/>
              <a:gdLst>
                <a:gd name="T0" fmla="*/ 3818 w 4230"/>
                <a:gd name="T1" fmla="*/ 0 h 5248"/>
                <a:gd name="T2" fmla="*/ 1259 w 4230"/>
                <a:gd name="T3" fmla="*/ 0 h 5248"/>
                <a:gd name="T4" fmla="*/ 1024 w 4230"/>
                <a:gd name="T5" fmla="*/ 2 h 5248"/>
                <a:gd name="T6" fmla="*/ 897 w 4230"/>
                <a:gd name="T7" fmla="*/ 56 h 5248"/>
                <a:gd name="T8" fmla="*/ 131 w 4230"/>
                <a:gd name="T9" fmla="*/ 546 h 5248"/>
                <a:gd name="T10" fmla="*/ 17 w 4230"/>
                <a:gd name="T11" fmla="*/ 941 h 5248"/>
                <a:gd name="T12" fmla="*/ 17 w 4230"/>
                <a:gd name="T13" fmla="*/ 4836 h 5248"/>
                <a:gd name="T14" fmla="*/ 238 w 4230"/>
                <a:gd name="T15" fmla="*/ 5248 h 5248"/>
                <a:gd name="T16" fmla="*/ 2988 w 4230"/>
                <a:gd name="T17" fmla="*/ 5248 h 5248"/>
                <a:gd name="T18" fmla="*/ 3030 w 4230"/>
                <a:gd name="T19" fmla="*/ 5246 h 5248"/>
                <a:gd name="T20" fmla="*/ 3390 w 4230"/>
                <a:gd name="T21" fmla="*/ 4926 h 5248"/>
                <a:gd name="T22" fmla="*/ 3399 w 4230"/>
                <a:gd name="T23" fmla="*/ 4874 h 5248"/>
                <a:gd name="T24" fmla="*/ 3325 w 4230"/>
                <a:gd name="T25" fmla="*/ 4926 h 5248"/>
                <a:gd name="T26" fmla="*/ 3335 w 4230"/>
                <a:gd name="T27" fmla="*/ 4836 h 5248"/>
                <a:gd name="T28" fmla="*/ 3335 w 4230"/>
                <a:gd name="T29" fmla="*/ 941 h 5248"/>
                <a:gd name="T30" fmla="*/ 2923 w 4230"/>
                <a:gd name="T31" fmla="*/ 528 h 5248"/>
                <a:gd name="T32" fmla="*/ 372 w 4230"/>
                <a:gd name="T33" fmla="*/ 528 h 5248"/>
                <a:gd name="T34" fmla="*/ 813 w 4230"/>
                <a:gd name="T35" fmla="*/ 286 h 5248"/>
                <a:gd name="T36" fmla="*/ 3874 w 4230"/>
                <a:gd name="T37" fmla="*/ 286 h 5248"/>
                <a:gd name="T38" fmla="*/ 3874 w 4230"/>
                <a:gd name="T39" fmla="*/ 4536 h 5248"/>
                <a:gd name="T40" fmla="*/ 3615 w 4230"/>
                <a:gd name="T41" fmla="*/ 4720 h 5248"/>
                <a:gd name="T42" fmla="*/ 3818 w 4230"/>
                <a:gd name="T43" fmla="*/ 4720 h 5248"/>
                <a:gd name="T44" fmla="*/ 3860 w 4230"/>
                <a:gd name="T45" fmla="*/ 4718 h 5248"/>
                <a:gd name="T46" fmla="*/ 4230 w 4230"/>
                <a:gd name="T47" fmla="*/ 4308 h 5248"/>
                <a:gd name="T48" fmla="*/ 4230 w 4230"/>
                <a:gd name="T49" fmla="*/ 413 h 5248"/>
                <a:gd name="T50" fmla="*/ 3818 w 4230"/>
                <a:gd name="T51" fmla="*/ 0 h 5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230" h="5248">
                  <a:moveTo>
                    <a:pt x="3818" y="0"/>
                  </a:moveTo>
                  <a:cubicBezTo>
                    <a:pt x="1259" y="0"/>
                    <a:pt x="1259" y="0"/>
                    <a:pt x="1259" y="0"/>
                  </a:cubicBezTo>
                  <a:cubicBezTo>
                    <a:pt x="1245" y="0"/>
                    <a:pt x="1038" y="1"/>
                    <a:pt x="1024" y="2"/>
                  </a:cubicBezTo>
                  <a:cubicBezTo>
                    <a:pt x="964" y="8"/>
                    <a:pt x="924" y="27"/>
                    <a:pt x="897" y="56"/>
                  </a:cubicBezTo>
                  <a:cubicBezTo>
                    <a:pt x="131" y="546"/>
                    <a:pt x="131" y="546"/>
                    <a:pt x="131" y="546"/>
                  </a:cubicBezTo>
                  <a:cubicBezTo>
                    <a:pt x="0" y="598"/>
                    <a:pt x="17" y="755"/>
                    <a:pt x="17" y="941"/>
                  </a:cubicBezTo>
                  <a:cubicBezTo>
                    <a:pt x="17" y="4836"/>
                    <a:pt x="17" y="4836"/>
                    <a:pt x="17" y="4836"/>
                  </a:cubicBezTo>
                  <a:cubicBezTo>
                    <a:pt x="17" y="5063"/>
                    <a:pt x="10" y="5248"/>
                    <a:pt x="238" y="5248"/>
                  </a:cubicBezTo>
                  <a:cubicBezTo>
                    <a:pt x="2988" y="5248"/>
                    <a:pt x="2988" y="5248"/>
                    <a:pt x="2988" y="5248"/>
                  </a:cubicBezTo>
                  <a:cubicBezTo>
                    <a:pt x="3002" y="5248"/>
                    <a:pt x="3016" y="5247"/>
                    <a:pt x="3030" y="5246"/>
                  </a:cubicBezTo>
                  <a:cubicBezTo>
                    <a:pt x="3208" y="5228"/>
                    <a:pt x="3352" y="5097"/>
                    <a:pt x="3390" y="4926"/>
                  </a:cubicBezTo>
                  <a:cubicBezTo>
                    <a:pt x="3394" y="4909"/>
                    <a:pt x="3397" y="4891"/>
                    <a:pt x="3399" y="4874"/>
                  </a:cubicBezTo>
                  <a:cubicBezTo>
                    <a:pt x="3325" y="4926"/>
                    <a:pt x="3325" y="4926"/>
                    <a:pt x="3325" y="4926"/>
                  </a:cubicBezTo>
                  <a:cubicBezTo>
                    <a:pt x="3332" y="4897"/>
                    <a:pt x="3335" y="4867"/>
                    <a:pt x="3335" y="4836"/>
                  </a:cubicBezTo>
                  <a:cubicBezTo>
                    <a:pt x="3335" y="941"/>
                    <a:pt x="3335" y="941"/>
                    <a:pt x="3335" y="941"/>
                  </a:cubicBezTo>
                  <a:cubicBezTo>
                    <a:pt x="3335" y="713"/>
                    <a:pt x="3151" y="528"/>
                    <a:pt x="2923" y="528"/>
                  </a:cubicBezTo>
                  <a:cubicBezTo>
                    <a:pt x="372" y="528"/>
                    <a:pt x="372" y="528"/>
                    <a:pt x="372" y="528"/>
                  </a:cubicBezTo>
                  <a:cubicBezTo>
                    <a:pt x="813" y="286"/>
                    <a:pt x="813" y="286"/>
                    <a:pt x="813" y="286"/>
                  </a:cubicBezTo>
                  <a:cubicBezTo>
                    <a:pt x="3874" y="286"/>
                    <a:pt x="3874" y="286"/>
                    <a:pt x="3874" y="286"/>
                  </a:cubicBezTo>
                  <a:cubicBezTo>
                    <a:pt x="3874" y="4536"/>
                    <a:pt x="3874" y="4536"/>
                    <a:pt x="3874" y="4536"/>
                  </a:cubicBezTo>
                  <a:cubicBezTo>
                    <a:pt x="3615" y="4720"/>
                    <a:pt x="3615" y="4720"/>
                    <a:pt x="3615" y="4720"/>
                  </a:cubicBezTo>
                  <a:cubicBezTo>
                    <a:pt x="3818" y="4720"/>
                    <a:pt x="3818" y="4720"/>
                    <a:pt x="3818" y="4720"/>
                  </a:cubicBezTo>
                  <a:cubicBezTo>
                    <a:pt x="3832" y="4720"/>
                    <a:pt x="3846" y="4719"/>
                    <a:pt x="3860" y="4718"/>
                  </a:cubicBezTo>
                  <a:cubicBezTo>
                    <a:pt x="4068" y="4697"/>
                    <a:pt x="4230" y="4521"/>
                    <a:pt x="4230" y="4308"/>
                  </a:cubicBezTo>
                  <a:cubicBezTo>
                    <a:pt x="4230" y="413"/>
                    <a:pt x="4230" y="413"/>
                    <a:pt x="4230" y="413"/>
                  </a:cubicBezTo>
                  <a:cubicBezTo>
                    <a:pt x="4230" y="185"/>
                    <a:pt x="4045" y="0"/>
                    <a:pt x="3818" y="0"/>
                  </a:cubicBezTo>
                  <a:close/>
                </a:path>
              </a:pathLst>
            </a:custGeom>
            <a:solidFill>
              <a:schemeClr val="accent3"/>
            </a:solidFill>
            <a:ln>
              <a:noFill/>
            </a:ln>
            <a:effectLst/>
          </p:spPr>
          <p:txBody>
            <a:bodyPr vert="horz" wrap="square" lIns="91440" tIns="45720" rIns="91440" bIns="45720" numCol="1" anchor="t" anchorCtr="0" compatLnSpc="1">
              <a:prstTxWarp prst="textNoShape">
                <a:avLst/>
              </a:prstTxWarp>
            </a:bodyPr>
            <a:lstStyle/>
            <a:p>
              <a:endParaRPr lang="en-US">
                <a:solidFill>
                  <a:srgbClr val="00674E"/>
                </a:solidFill>
              </a:endParaRPr>
            </a:p>
          </p:txBody>
        </p:sp>
        <p:grpSp>
          <p:nvGrpSpPr>
            <p:cNvPr id="77" name="Group 76"/>
            <p:cNvGrpSpPr>
              <a:grpSpLocks noChangeAspect="1"/>
            </p:cNvGrpSpPr>
            <p:nvPr/>
          </p:nvGrpSpPr>
          <p:grpSpPr>
            <a:xfrm>
              <a:off x="4404972" y="2904985"/>
              <a:ext cx="668200" cy="708248"/>
              <a:chOff x="5422900" y="1450975"/>
              <a:chExt cx="503238" cy="533400"/>
            </a:xfrm>
            <a:solidFill>
              <a:schemeClr val="accent3"/>
            </a:solidFill>
            <a:effectLst/>
          </p:grpSpPr>
          <p:sp>
            <p:nvSpPr>
              <p:cNvPr id="78" name="Freeform 27"/>
              <p:cNvSpPr>
                <a:spLocks noEditPoints="1"/>
              </p:cNvSpPr>
              <p:nvPr/>
            </p:nvSpPr>
            <p:spPr bwMode="auto">
              <a:xfrm>
                <a:off x="5422900" y="1555750"/>
                <a:ext cx="347663" cy="428625"/>
              </a:xfrm>
              <a:custGeom>
                <a:avLst/>
                <a:gdLst>
                  <a:gd name="T0" fmla="*/ 2007 w 2394"/>
                  <a:gd name="T1" fmla="*/ 0 h 2955"/>
                  <a:gd name="T2" fmla="*/ 387 w 2394"/>
                  <a:gd name="T3" fmla="*/ 0 h 2955"/>
                  <a:gd name="T4" fmla="*/ 0 w 2394"/>
                  <a:gd name="T5" fmla="*/ 387 h 2955"/>
                  <a:gd name="T6" fmla="*/ 1 w 2394"/>
                  <a:gd name="T7" fmla="*/ 2568 h 2955"/>
                  <a:gd name="T8" fmla="*/ 388 w 2394"/>
                  <a:gd name="T9" fmla="*/ 2955 h 2955"/>
                  <a:gd name="T10" fmla="*/ 2007 w 2394"/>
                  <a:gd name="T11" fmla="*/ 2955 h 2955"/>
                  <a:gd name="T12" fmla="*/ 2394 w 2394"/>
                  <a:gd name="T13" fmla="*/ 2568 h 2955"/>
                  <a:gd name="T14" fmla="*/ 2394 w 2394"/>
                  <a:gd name="T15" fmla="*/ 387 h 2955"/>
                  <a:gd name="T16" fmla="*/ 2007 w 2394"/>
                  <a:gd name="T17" fmla="*/ 0 h 2955"/>
                  <a:gd name="T18" fmla="*/ 277 w 2394"/>
                  <a:gd name="T19" fmla="*/ 387 h 2955"/>
                  <a:gd name="T20" fmla="*/ 387 w 2394"/>
                  <a:gd name="T21" fmla="*/ 277 h 2955"/>
                  <a:gd name="T22" fmla="*/ 2007 w 2394"/>
                  <a:gd name="T23" fmla="*/ 276 h 2955"/>
                  <a:gd name="T24" fmla="*/ 2117 w 2394"/>
                  <a:gd name="T25" fmla="*/ 387 h 2955"/>
                  <a:gd name="T26" fmla="*/ 2118 w 2394"/>
                  <a:gd name="T27" fmla="*/ 2568 h 2955"/>
                  <a:gd name="T28" fmla="*/ 2118 w 2394"/>
                  <a:gd name="T29" fmla="*/ 2568 h 2955"/>
                  <a:gd name="T30" fmla="*/ 2118 w 2394"/>
                  <a:gd name="T31" fmla="*/ 2568 h 2955"/>
                  <a:gd name="T32" fmla="*/ 2007 w 2394"/>
                  <a:gd name="T33" fmla="*/ 2678 h 2955"/>
                  <a:gd name="T34" fmla="*/ 388 w 2394"/>
                  <a:gd name="T35" fmla="*/ 2679 h 2955"/>
                  <a:gd name="T36" fmla="*/ 277 w 2394"/>
                  <a:gd name="T37" fmla="*/ 2568 h 2955"/>
                  <a:gd name="T38" fmla="*/ 277 w 2394"/>
                  <a:gd name="T39" fmla="*/ 387 h 2955"/>
                  <a:gd name="T40" fmla="*/ 277 w 2394"/>
                  <a:gd name="T41" fmla="*/ 387 h 29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94" h="2955">
                    <a:moveTo>
                      <a:pt x="2007" y="0"/>
                    </a:moveTo>
                    <a:cubicBezTo>
                      <a:pt x="387" y="0"/>
                      <a:pt x="387" y="0"/>
                      <a:pt x="387" y="0"/>
                    </a:cubicBezTo>
                    <a:cubicBezTo>
                      <a:pt x="174" y="0"/>
                      <a:pt x="0" y="174"/>
                      <a:pt x="0" y="387"/>
                    </a:cubicBezTo>
                    <a:cubicBezTo>
                      <a:pt x="1" y="2568"/>
                      <a:pt x="1" y="2568"/>
                      <a:pt x="1" y="2568"/>
                    </a:cubicBezTo>
                    <a:cubicBezTo>
                      <a:pt x="1" y="2782"/>
                      <a:pt x="174" y="2955"/>
                      <a:pt x="388" y="2955"/>
                    </a:cubicBezTo>
                    <a:cubicBezTo>
                      <a:pt x="2007" y="2955"/>
                      <a:pt x="2007" y="2955"/>
                      <a:pt x="2007" y="2955"/>
                    </a:cubicBezTo>
                    <a:cubicBezTo>
                      <a:pt x="2221" y="2955"/>
                      <a:pt x="2394" y="2781"/>
                      <a:pt x="2394" y="2568"/>
                    </a:cubicBezTo>
                    <a:cubicBezTo>
                      <a:pt x="2394" y="387"/>
                      <a:pt x="2394" y="387"/>
                      <a:pt x="2394" y="387"/>
                    </a:cubicBezTo>
                    <a:cubicBezTo>
                      <a:pt x="2394" y="173"/>
                      <a:pt x="2220" y="0"/>
                      <a:pt x="2007" y="0"/>
                    </a:cubicBezTo>
                    <a:close/>
                    <a:moveTo>
                      <a:pt x="277" y="387"/>
                    </a:moveTo>
                    <a:cubicBezTo>
                      <a:pt x="276" y="326"/>
                      <a:pt x="326" y="277"/>
                      <a:pt x="387" y="277"/>
                    </a:cubicBezTo>
                    <a:cubicBezTo>
                      <a:pt x="2007" y="276"/>
                      <a:pt x="2007" y="276"/>
                      <a:pt x="2007" y="276"/>
                    </a:cubicBezTo>
                    <a:cubicBezTo>
                      <a:pt x="2068" y="276"/>
                      <a:pt x="2117" y="326"/>
                      <a:pt x="2117" y="387"/>
                    </a:cubicBezTo>
                    <a:cubicBezTo>
                      <a:pt x="2118" y="2568"/>
                      <a:pt x="2118" y="2568"/>
                      <a:pt x="2118" y="2568"/>
                    </a:cubicBezTo>
                    <a:cubicBezTo>
                      <a:pt x="2118" y="2568"/>
                      <a:pt x="2118" y="2568"/>
                      <a:pt x="2118" y="2568"/>
                    </a:cubicBezTo>
                    <a:cubicBezTo>
                      <a:pt x="2118" y="2568"/>
                      <a:pt x="2118" y="2568"/>
                      <a:pt x="2118" y="2568"/>
                    </a:cubicBezTo>
                    <a:cubicBezTo>
                      <a:pt x="2118" y="2629"/>
                      <a:pt x="2068" y="2678"/>
                      <a:pt x="2007" y="2678"/>
                    </a:cubicBezTo>
                    <a:cubicBezTo>
                      <a:pt x="388" y="2679"/>
                      <a:pt x="388" y="2679"/>
                      <a:pt x="388" y="2679"/>
                    </a:cubicBezTo>
                    <a:cubicBezTo>
                      <a:pt x="327" y="2679"/>
                      <a:pt x="277" y="2629"/>
                      <a:pt x="277" y="2568"/>
                    </a:cubicBezTo>
                    <a:cubicBezTo>
                      <a:pt x="277" y="387"/>
                      <a:pt x="277" y="387"/>
                      <a:pt x="277" y="387"/>
                    </a:cubicBezTo>
                    <a:cubicBezTo>
                      <a:pt x="277" y="387"/>
                      <a:pt x="277" y="387"/>
                      <a:pt x="277" y="3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674E"/>
                  </a:solidFill>
                </a:endParaRPr>
              </a:p>
            </p:txBody>
          </p:sp>
          <p:sp>
            <p:nvSpPr>
              <p:cNvPr id="79" name="Freeform 28"/>
              <p:cNvSpPr>
                <a:spLocks/>
              </p:cNvSpPr>
              <p:nvPr/>
            </p:nvSpPr>
            <p:spPr bwMode="auto">
              <a:xfrm>
                <a:off x="5516563" y="1679575"/>
                <a:ext cx="160338" cy="182563"/>
              </a:xfrm>
              <a:custGeom>
                <a:avLst/>
                <a:gdLst>
                  <a:gd name="T0" fmla="*/ 1016 w 1100"/>
                  <a:gd name="T1" fmla="*/ 881 h 1255"/>
                  <a:gd name="T2" fmla="*/ 1100 w 1100"/>
                  <a:gd name="T3" fmla="*/ 673 h 1255"/>
                  <a:gd name="T4" fmla="*/ 994 w 1100"/>
                  <a:gd name="T5" fmla="*/ 400 h 1255"/>
                  <a:gd name="T6" fmla="*/ 573 w 1100"/>
                  <a:gd name="T7" fmla="*/ 8 h 1255"/>
                  <a:gd name="T8" fmla="*/ 551 w 1100"/>
                  <a:gd name="T9" fmla="*/ 0 h 1255"/>
                  <a:gd name="T10" fmla="*/ 529 w 1100"/>
                  <a:gd name="T11" fmla="*/ 8 h 1255"/>
                  <a:gd name="T12" fmla="*/ 107 w 1100"/>
                  <a:gd name="T13" fmla="*/ 400 h 1255"/>
                  <a:gd name="T14" fmla="*/ 0 w 1100"/>
                  <a:gd name="T15" fmla="*/ 673 h 1255"/>
                  <a:gd name="T16" fmla="*/ 84 w 1100"/>
                  <a:gd name="T17" fmla="*/ 881 h 1255"/>
                  <a:gd name="T18" fmla="*/ 308 w 1100"/>
                  <a:gd name="T19" fmla="*/ 971 h 1255"/>
                  <a:gd name="T20" fmla="*/ 418 w 1100"/>
                  <a:gd name="T21" fmla="*/ 929 h 1255"/>
                  <a:gd name="T22" fmla="*/ 200 w 1100"/>
                  <a:gd name="T23" fmla="*/ 1199 h 1255"/>
                  <a:gd name="T24" fmla="*/ 185 w 1100"/>
                  <a:gd name="T25" fmla="*/ 1233 h 1255"/>
                  <a:gd name="T26" fmla="*/ 214 w 1100"/>
                  <a:gd name="T27" fmla="*/ 1255 h 1255"/>
                  <a:gd name="T28" fmla="*/ 887 w 1100"/>
                  <a:gd name="T29" fmla="*/ 1255 h 1255"/>
                  <a:gd name="T30" fmla="*/ 915 w 1100"/>
                  <a:gd name="T31" fmla="*/ 1232 h 1255"/>
                  <a:gd name="T32" fmla="*/ 901 w 1100"/>
                  <a:gd name="T33" fmla="*/ 1199 h 1255"/>
                  <a:gd name="T34" fmla="*/ 683 w 1100"/>
                  <a:gd name="T35" fmla="*/ 929 h 1255"/>
                  <a:gd name="T36" fmla="*/ 792 w 1100"/>
                  <a:gd name="T37" fmla="*/ 971 h 1255"/>
                  <a:gd name="T38" fmla="*/ 1016 w 1100"/>
                  <a:gd name="T39" fmla="*/ 881 h 1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00" h="1255">
                    <a:moveTo>
                      <a:pt x="1016" y="881"/>
                    </a:moveTo>
                    <a:cubicBezTo>
                      <a:pt x="1070" y="826"/>
                      <a:pt x="1100" y="752"/>
                      <a:pt x="1100" y="673"/>
                    </a:cubicBezTo>
                    <a:cubicBezTo>
                      <a:pt x="1100" y="584"/>
                      <a:pt x="1066" y="497"/>
                      <a:pt x="994" y="400"/>
                    </a:cubicBezTo>
                    <a:cubicBezTo>
                      <a:pt x="910" y="286"/>
                      <a:pt x="772" y="157"/>
                      <a:pt x="573" y="8"/>
                    </a:cubicBezTo>
                    <a:cubicBezTo>
                      <a:pt x="567" y="3"/>
                      <a:pt x="559" y="0"/>
                      <a:pt x="551" y="0"/>
                    </a:cubicBezTo>
                    <a:cubicBezTo>
                      <a:pt x="543" y="0"/>
                      <a:pt x="536" y="3"/>
                      <a:pt x="529" y="8"/>
                    </a:cubicBezTo>
                    <a:cubicBezTo>
                      <a:pt x="330" y="158"/>
                      <a:pt x="192" y="286"/>
                      <a:pt x="107" y="400"/>
                    </a:cubicBezTo>
                    <a:cubicBezTo>
                      <a:pt x="34" y="498"/>
                      <a:pt x="0" y="585"/>
                      <a:pt x="0" y="673"/>
                    </a:cubicBezTo>
                    <a:cubicBezTo>
                      <a:pt x="0" y="752"/>
                      <a:pt x="30" y="826"/>
                      <a:pt x="84" y="881"/>
                    </a:cubicBezTo>
                    <a:cubicBezTo>
                      <a:pt x="141" y="939"/>
                      <a:pt x="220" y="971"/>
                      <a:pt x="308" y="971"/>
                    </a:cubicBezTo>
                    <a:cubicBezTo>
                      <a:pt x="342" y="971"/>
                      <a:pt x="380" y="954"/>
                      <a:pt x="418" y="929"/>
                    </a:cubicBezTo>
                    <a:cubicBezTo>
                      <a:pt x="376" y="1054"/>
                      <a:pt x="303" y="1145"/>
                      <a:pt x="200" y="1199"/>
                    </a:cubicBezTo>
                    <a:cubicBezTo>
                      <a:pt x="188" y="1205"/>
                      <a:pt x="182" y="1219"/>
                      <a:pt x="185" y="1233"/>
                    </a:cubicBezTo>
                    <a:cubicBezTo>
                      <a:pt x="188" y="1246"/>
                      <a:pt x="200" y="1255"/>
                      <a:pt x="214" y="1255"/>
                    </a:cubicBezTo>
                    <a:cubicBezTo>
                      <a:pt x="887" y="1255"/>
                      <a:pt x="887" y="1255"/>
                      <a:pt x="887" y="1255"/>
                    </a:cubicBezTo>
                    <a:cubicBezTo>
                      <a:pt x="900" y="1255"/>
                      <a:pt x="912" y="1246"/>
                      <a:pt x="915" y="1232"/>
                    </a:cubicBezTo>
                    <a:cubicBezTo>
                      <a:pt x="919" y="1219"/>
                      <a:pt x="913" y="1205"/>
                      <a:pt x="901" y="1199"/>
                    </a:cubicBezTo>
                    <a:cubicBezTo>
                      <a:pt x="798" y="1145"/>
                      <a:pt x="725" y="1054"/>
                      <a:pt x="683" y="929"/>
                    </a:cubicBezTo>
                    <a:cubicBezTo>
                      <a:pt x="720" y="954"/>
                      <a:pt x="758" y="971"/>
                      <a:pt x="792" y="971"/>
                    </a:cubicBezTo>
                    <a:cubicBezTo>
                      <a:pt x="880" y="971"/>
                      <a:pt x="960" y="939"/>
                      <a:pt x="1016" y="8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674E"/>
                  </a:solidFill>
                </a:endParaRPr>
              </a:p>
            </p:txBody>
          </p:sp>
          <p:sp>
            <p:nvSpPr>
              <p:cNvPr id="80" name="Freeform 29"/>
              <p:cNvSpPr>
                <a:spLocks/>
              </p:cNvSpPr>
              <p:nvPr/>
            </p:nvSpPr>
            <p:spPr bwMode="auto">
              <a:xfrm>
                <a:off x="5576888" y="1450975"/>
                <a:ext cx="349250" cy="461963"/>
              </a:xfrm>
              <a:custGeom>
                <a:avLst/>
                <a:gdLst>
                  <a:gd name="T0" fmla="*/ 2103 w 2402"/>
                  <a:gd name="T1" fmla="*/ 656 h 3175"/>
                  <a:gd name="T2" fmla="*/ 590 w 2402"/>
                  <a:gd name="T3" fmla="*/ 76 h 3175"/>
                  <a:gd name="T4" fmla="*/ 90 w 2402"/>
                  <a:gd name="T5" fmla="*/ 299 h 3175"/>
                  <a:gd name="T6" fmla="*/ 0 w 2402"/>
                  <a:gd name="T7" fmla="*/ 536 h 3175"/>
                  <a:gd name="T8" fmla="*/ 1171 w 2402"/>
                  <a:gd name="T9" fmla="*/ 536 h 3175"/>
                  <a:gd name="T10" fmla="*/ 1558 w 2402"/>
                  <a:gd name="T11" fmla="*/ 922 h 3175"/>
                  <a:gd name="T12" fmla="*/ 1559 w 2402"/>
                  <a:gd name="T13" fmla="*/ 3103 h 3175"/>
                  <a:gd name="T14" fmla="*/ 1552 w 2402"/>
                  <a:gd name="T15" fmla="*/ 3175 h 3175"/>
                  <a:gd name="T16" fmla="*/ 2326 w 2402"/>
                  <a:gd name="T17" fmla="*/ 1156 h 3175"/>
                  <a:gd name="T18" fmla="*/ 2103 w 2402"/>
                  <a:gd name="T19" fmla="*/ 656 h 3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2" h="3175">
                    <a:moveTo>
                      <a:pt x="2103" y="656"/>
                    </a:moveTo>
                    <a:cubicBezTo>
                      <a:pt x="590" y="76"/>
                      <a:pt x="590" y="76"/>
                      <a:pt x="590" y="76"/>
                    </a:cubicBezTo>
                    <a:cubicBezTo>
                      <a:pt x="391" y="0"/>
                      <a:pt x="167" y="100"/>
                      <a:pt x="90" y="299"/>
                    </a:cubicBezTo>
                    <a:cubicBezTo>
                      <a:pt x="0" y="536"/>
                      <a:pt x="0" y="536"/>
                      <a:pt x="0" y="536"/>
                    </a:cubicBezTo>
                    <a:cubicBezTo>
                      <a:pt x="1171" y="536"/>
                      <a:pt x="1171" y="536"/>
                      <a:pt x="1171" y="536"/>
                    </a:cubicBezTo>
                    <a:cubicBezTo>
                      <a:pt x="1385" y="535"/>
                      <a:pt x="1558" y="709"/>
                      <a:pt x="1558" y="922"/>
                    </a:cubicBezTo>
                    <a:cubicBezTo>
                      <a:pt x="1559" y="3103"/>
                      <a:pt x="1559" y="3103"/>
                      <a:pt x="1559" y="3103"/>
                    </a:cubicBezTo>
                    <a:cubicBezTo>
                      <a:pt x="1559" y="3128"/>
                      <a:pt x="1556" y="3152"/>
                      <a:pt x="1552" y="3175"/>
                    </a:cubicBezTo>
                    <a:cubicBezTo>
                      <a:pt x="2326" y="1156"/>
                      <a:pt x="2326" y="1156"/>
                      <a:pt x="2326" y="1156"/>
                    </a:cubicBezTo>
                    <a:cubicBezTo>
                      <a:pt x="2402" y="957"/>
                      <a:pt x="2302" y="732"/>
                      <a:pt x="2103" y="6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674E"/>
                  </a:solidFill>
                </a:endParaRPr>
              </a:p>
            </p:txBody>
          </p:sp>
        </p:grpSp>
        <p:sp>
          <p:nvSpPr>
            <p:cNvPr id="81" name="Freeform 6"/>
            <p:cNvSpPr>
              <a:spLocks noChangeAspect="1"/>
            </p:cNvSpPr>
            <p:nvPr/>
          </p:nvSpPr>
          <p:spPr bwMode="auto">
            <a:xfrm>
              <a:off x="2055561" y="2937386"/>
              <a:ext cx="547400" cy="653364"/>
            </a:xfrm>
            <a:custGeom>
              <a:avLst/>
              <a:gdLst>
                <a:gd name="T0" fmla="*/ 461 w 501"/>
                <a:gd name="T1" fmla="*/ 77 h 598"/>
                <a:gd name="T2" fmla="*/ 155 w 501"/>
                <a:gd name="T3" fmla="*/ 0 h 598"/>
                <a:gd name="T4" fmla="*/ 155 w 501"/>
                <a:gd name="T5" fmla="*/ 0 h 598"/>
                <a:gd name="T6" fmla="*/ 155 w 501"/>
                <a:gd name="T7" fmla="*/ 0 h 598"/>
                <a:gd name="T8" fmla="*/ 155 w 501"/>
                <a:gd name="T9" fmla="*/ 324 h 598"/>
                <a:gd name="T10" fmla="*/ 143 w 501"/>
                <a:gd name="T11" fmla="*/ 323 h 598"/>
                <a:gd name="T12" fmla="*/ 55 w 501"/>
                <a:gd name="T13" fmla="*/ 365 h 598"/>
                <a:gd name="T14" fmla="*/ 29 w 501"/>
                <a:gd name="T15" fmla="*/ 495 h 598"/>
                <a:gd name="T16" fmla="*/ 72 w 501"/>
                <a:gd name="T17" fmla="*/ 511 h 598"/>
                <a:gd name="T18" fmla="*/ 160 w 501"/>
                <a:gd name="T19" fmla="*/ 470 h 598"/>
                <a:gd name="T20" fmla="*/ 201 w 501"/>
                <a:gd name="T21" fmla="*/ 383 h 598"/>
                <a:gd name="T22" fmla="*/ 201 w 501"/>
                <a:gd name="T23" fmla="*/ 383 h 598"/>
                <a:gd name="T24" fmla="*/ 201 w 501"/>
                <a:gd name="T25" fmla="*/ 125 h 598"/>
                <a:gd name="T26" fmla="*/ 452 w 501"/>
                <a:gd name="T27" fmla="*/ 189 h 598"/>
                <a:gd name="T28" fmla="*/ 452 w 501"/>
                <a:gd name="T29" fmla="*/ 411 h 598"/>
                <a:gd name="T30" fmla="*/ 440 w 501"/>
                <a:gd name="T31" fmla="*/ 410 h 598"/>
                <a:gd name="T32" fmla="*/ 352 w 501"/>
                <a:gd name="T33" fmla="*/ 451 h 598"/>
                <a:gd name="T34" fmla="*/ 327 w 501"/>
                <a:gd name="T35" fmla="*/ 582 h 598"/>
                <a:gd name="T36" fmla="*/ 369 w 501"/>
                <a:gd name="T37" fmla="*/ 598 h 598"/>
                <a:gd name="T38" fmla="*/ 457 w 501"/>
                <a:gd name="T39" fmla="*/ 556 h 598"/>
                <a:gd name="T40" fmla="*/ 499 w 501"/>
                <a:gd name="T41" fmla="*/ 469 h 598"/>
                <a:gd name="T42" fmla="*/ 499 w 501"/>
                <a:gd name="T43" fmla="*/ 469 h 598"/>
                <a:gd name="T44" fmla="*/ 499 w 501"/>
                <a:gd name="T45" fmla="*/ 133 h 598"/>
                <a:gd name="T46" fmla="*/ 461 w 501"/>
                <a:gd name="T47" fmla="*/ 77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01" h="598">
                  <a:moveTo>
                    <a:pt x="461" y="77"/>
                  </a:moveTo>
                  <a:cubicBezTo>
                    <a:pt x="421" y="67"/>
                    <a:pt x="155" y="0"/>
                    <a:pt x="155" y="0"/>
                  </a:cubicBezTo>
                  <a:cubicBezTo>
                    <a:pt x="155" y="0"/>
                    <a:pt x="155" y="0"/>
                    <a:pt x="155" y="0"/>
                  </a:cubicBezTo>
                  <a:cubicBezTo>
                    <a:pt x="155" y="0"/>
                    <a:pt x="155" y="0"/>
                    <a:pt x="155" y="0"/>
                  </a:cubicBezTo>
                  <a:cubicBezTo>
                    <a:pt x="155" y="324"/>
                    <a:pt x="155" y="324"/>
                    <a:pt x="155" y="324"/>
                  </a:cubicBezTo>
                  <a:cubicBezTo>
                    <a:pt x="151" y="323"/>
                    <a:pt x="147" y="323"/>
                    <a:pt x="143" y="323"/>
                  </a:cubicBezTo>
                  <a:cubicBezTo>
                    <a:pt x="115" y="323"/>
                    <a:pt x="82" y="338"/>
                    <a:pt x="55" y="365"/>
                  </a:cubicBezTo>
                  <a:cubicBezTo>
                    <a:pt x="12" y="408"/>
                    <a:pt x="0" y="466"/>
                    <a:pt x="29" y="495"/>
                  </a:cubicBezTo>
                  <a:cubicBezTo>
                    <a:pt x="40" y="506"/>
                    <a:pt x="55" y="511"/>
                    <a:pt x="72" y="511"/>
                  </a:cubicBezTo>
                  <a:cubicBezTo>
                    <a:pt x="100" y="511"/>
                    <a:pt x="133" y="497"/>
                    <a:pt x="160" y="470"/>
                  </a:cubicBezTo>
                  <a:cubicBezTo>
                    <a:pt x="187" y="443"/>
                    <a:pt x="201" y="410"/>
                    <a:pt x="201" y="383"/>
                  </a:cubicBezTo>
                  <a:cubicBezTo>
                    <a:pt x="201" y="383"/>
                    <a:pt x="201" y="383"/>
                    <a:pt x="201" y="383"/>
                  </a:cubicBezTo>
                  <a:cubicBezTo>
                    <a:pt x="201" y="125"/>
                    <a:pt x="201" y="125"/>
                    <a:pt x="201" y="125"/>
                  </a:cubicBezTo>
                  <a:cubicBezTo>
                    <a:pt x="452" y="189"/>
                    <a:pt x="452" y="189"/>
                    <a:pt x="452" y="189"/>
                  </a:cubicBezTo>
                  <a:cubicBezTo>
                    <a:pt x="452" y="411"/>
                    <a:pt x="452" y="411"/>
                    <a:pt x="452" y="411"/>
                  </a:cubicBezTo>
                  <a:cubicBezTo>
                    <a:pt x="448" y="410"/>
                    <a:pt x="444" y="410"/>
                    <a:pt x="440" y="410"/>
                  </a:cubicBezTo>
                  <a:cubicBezTo>
                    <a:pt x="412" y="410"/>
                    <a:pt x="379" y="424"/>
                    <a:pt x="352" y="451"/>
                  </a:cubicBezTo>
                  <a:cubicBezTo>
                    <a:pt x="309" y="494"/>
                    <a:pt x="298" y="553"/>
                    <a:pt x="327" y="582"/>
                  </a:cubicBezTo>
                  <a:cubicBezTo>
                    <a:pt x="338" y="593"/>
                    <a:pt x="353" y="598"/>
                    <a:pt x="369" y="598"/>
                  </a:cubicBezTo>
                  <a:cubicBezTo>
                    <a:pt x="397" y="598"/>
                    <a:pt x="430" y="583"/>
                    <a:pt x="457" y="556"/>
                  </a:cubicBezTo>
                  <a:cubicBezTo>
                    <a:pt x="484" y="530"/>
                    <a:pt x="499" y="497"/>
                    <a:pt x="499" y="469"/>
                  </a:cubicBezTo>
                  <a:cubicBezTo>
                    <a:pt x="499" y="469"/>
                    <a:pt x="499" y="469"/>
                    <a:pt x="499" y="469"/>
                  </a:cubicBezTo>
                  <a:cubicBezTo>
                    <a:pt x="499" y="133"/>
                    <a:pt x="499" y="133"/>
                    <a:pt x="499" y="133"/>
                  </a:cubicBezTo>
                  <a:cubicBezTo>
                    <a:pt x="499" y="133"/>
                    <a:pt x="501" y="87"/>
                    <a:pt x="461" y="77"/>
                  </a:cubicBezTo>
                  <a:close/>
                </a:path>
              </a:pathLst>
            </a:custGeom>
            <a:solidFill>
              <a:schemeClr val="accent3"/>
            </a:solidFill>
            <a:ln>
              <a:noFill/>
            </a:ln>
            <a:effectLst/>
          </p:spPr>
          <p:txBody>
            <a:bodyPr vert="horz" wrap="square" lIns="91440" tIns="45720" rIns="91440" bIns="45720" numCol="1" anchor="t" anchorCtr="0" compatLnSpc="1">
              <a:prstTxWarp prst="textNoShape">
                <a:avLst/>
              </a:prstTxWarp>
            </a:bodyPr>
            <a:lstStyle/>
            <a:p>
              <a:endParaRPr lang="en-US">
                <a:solidFill>
                  <a:srgbClr val="00674E"/>
                </a:solidFill>
              </a:endParaRPr>
            </a:p>
          </p:txBody>
        </p:sp>
      </p:grpSp>
    </p:spTree>
    <p:extLst>
      <p:ext uri="{BB962C8B-B14F-4D97-AF65-F5344CB8AC3E}">
        <p14:creationId xmlns:p14="http://schemas.microsoft.com/office/powerpoint/2010/main" val="240858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par>
                                <p:cTn id="8" presetID="22" presetClass="entr" presetSubtype="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up)">
                                      <p:cBhvr>
                                        <p:cTn id="10" dur="1000"/>
                                        <p:tgtEl>
                                          <p:spTgt spid="13"/>
                                        </p:tgtEl>
                                      </p:cBhvr>
                                    </p:animEffect>
                                  </p:childTnLst>
                                </p:cTn>
                              </p:par>
                              <p:par>
                                <p:cTn id="11" presetID="12" presetClass="entr" presetSubtype="1" fill="hold" nodeType="withEffect">
                                  <p:stCondLst>
                                    <p:cond delay="500"/>
                                  </p:stCondLst>
                                  <p:childTnLst>
                                    <p:set>
                                      <p:cBhvr>
                                        <p:cTn id="12" dur="1" fill="hold">
                                          <p:stCondLst>
                                            <p:cond delay="0"/>
                                          </p:stCondLst>
                                        </p:cTn>
                                        <p:tgtEl>
                                          <p:spTgt spid="93"/>
                                        </p:tgtEl>
                                        <p:attrNameLst>
                                          <p:attrName>style.visibility</p:attrName>
                                        </p:attrNameLst>
                                      </p:cBhvr>
                                      <p:to>
                                        <p:strVal val="visible"/>
                                      </p:to>
                                    </p:set>
                                    <p:anim calcmode="lin" valueType="num">
                                      <p:cBhvr additive="base">
                                        <p:cTn id="13" dur="750"/>
                                        <p:tgtEl>
                                          <p:spTgt spid="93"/>
                                        </p:tgtEl>
                                        <p:attrNameLst>
                                          <p:attrName>ppt_y</p:attrName>
                                        </p:attrNameLst>
                                      </p:cBhvr>
                                      <p:tavLst>
                                        <p:tav tm="0">
                                          <p:val>
                                            <p:strVal val="#ppt_y-#ppt_h*1.125000"/>
                                          </p:val>
                                        </p:tav>
                                        <p:tav tm="100000">
                                          <p:val>
                                            <p:strVal val="#ppt_y"/>
                                          </p:val>
                                        </p:tav>
                                      </p:tavLst>
                                    </p:anim>
                                    <p:animEffect transition="in" filter="wipe(down)">
                                      <p:cBhvr>
                                        <p:cTn id="14" dur="750"/>
                                        <p:tgtEl>
                                          <p:spTgt spid="93"/>
                                        </p:tgtEl>
                                      </p:cBhvr>
                                    </p:animEffect>
                                  </p:childTnLst>
                                </p:cTn>
                              </p:par>
                              <p:par>
                                <p:cTn id="15" presetID="12" presetClass="entr" presetSubtype="4" fill="hold" grpId="0" nodeType="withEffect">
                                  <p:stCondLst>
                                    <p:cond delay="50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750"/>
                                        <p:tgtEl>
                                          <p:spTgt spid="6"/>
                                        </p:tgtEl>
                                        <p:attrNameLst>
                                          <p:attrName>ppt_y</p:attrName>
                                        </p:attrNameLst>
                                      </p:cBhvr>
                                      <p:tavLst>
                                        <p:tav tm="0">
                                          <p:val>
                                            <p:strVal val="#ppt_y+#ppt_h*1.125000"/>
                                          </p:val>
                                        </p:tav>
                                        <p:tav tm="100000">
                                          <p:val>
                                            <p:strVal val="#ppt_y"/>
                                          </p:val>
                                        </p:tav>
                                      </p:tavLst>
                                    </p:anim>
                                    <p:animEffect transition="in" filter="wipe(up)">
                                      <p:cBhvr>
                                        <p:cTn id="18" dur="750"/>
                                        <p:tgtEl>
                                          <p:spTgt spid="6"/>
                                        </p:tgtEl>
                                      </p:cBhvr>
                                    </p:animEffect>
                                  </p:childTnLst>
                                </p:cTn>
                              </p:par>
                              <p:par>
                                <p:cTn id="19" presetID="10" presetClass="entr" presetSubtype="0" fill="hold" nodeType="withEffect">
                                  <p:stCondLst>
                                    <p:cond delay="1000"/>
                                  </p:stCondLst>
                                  <p:childTnLst>
                                    <p:set>
                                      <p:cBhvr>
                                        <p:cTn id="20" dur="1" fill="hold">
                                          <p:stCondLst>
                                            <p:cond delay="0"/>
                                          </p:stCondLst>
                                        </p:cTn>
                                        <p:tgtEl>
                                          <p:spTgt spid="87"/>
                                        </p:tgtEl>
                                        <p:attrNameLst>
                                          <p:attrName>style.visibility</p:attrName>
                                        </p:attrNameLst>
                                      </p:cBhvr>
                                      <p:to>
                                        <p:strVal val="visible"/>
                                      </p:to>
                                    </p:set>
                                    <p:animEffect transition="in" filter="fade">
                                      <p:cBhvr>
                                        <p:cTn id="21" dur="750"/>
                                        <p:tgtEl>
                                          <p:spTgt spid="87"/>
                                        </p:tgtEl>
                                      </p:cBhvr>
                                    </p:animEffect>
                                  </p:childTnLst>
                                </p:cTn>
                              </p:par>
                              <p:par>
                                <p:cTn id="22" presetID="64" presetClass="path" presetSubtype="0" accel="50000" decel="50000" fill="hold" nodeType="withEffect">
                                  <p:stCondLst>
                                    <p:cond delay="1000"/>
                                  </p:stCondLst>
                                  <p:childTnLst>
                                    <p:animMotion origin="layout" path="M -4.6757E-6 -2.78446E-6 L -4.6757E-6 -0.07123 " pathEditMode="relative" rAng="0" ptsTypes="AA">
                                      <p:cBhvr>
                                        <p:cTn id="23" dur="750" spd="-100000" fill="hold"/>
                                        <p:tgtEl>
                                          <p:spTgt spid="87"/>
                                        </p:tgtEl>
                                        <p:attrNameLst>
                                          <p:attrName>ppt_x</p:attrName>
                                          <p:attrName>ppt_y</p:attrName>
                                        </p:attrNameLst>
                                      </p:cBhvr>
                                      <p:rCtr x="0" y="-3562"/>
                                    </p:animMotion>
                                  </p:childTnLst>
                                </p:cTn>
                              </p:par>
                              <p:par>
                                <p:cTn id="24" presetID="10" presetClass="entr" presetSubtype="0" fill="hold" nodeType="withEffect">
                                  <p:stCondLst>
                                    <p:cond delay="1000"/>
                                  </p:stCondLst>
                                  <p:childTnLst>
                                    <p:set>
                                      <p:cBhvr>
                                        <p:cTn id="25" dur="1" fill="hold">
                                          <p:stCondLst>
                                            <p:cond delay="0"/>
                                          </p:stCondLst>
                                        </p:cTn>
                                        <p:tgtEl>
                                          <p:spTgt spid="88"/>
                                        </p:tgtEl>
                                        <p:attrNameLst>
                                          <p:attrName>style.visibility</p:attrName>
                                        </p:attrNameLst>
                                      </p:cBhvr>
                                      <p:to>
                                        <p:strVal val="visible"/>
                                      </p:to>
                                    </p:set>
                                    <p:animEffect transition="in" filter="fade">
                                      <p:cBhvr>
                                        <p:cTn id="26" dur="750"/>
                                        <p:tgtEl>
                                          <p:spTgt spid="88"/>
                                        </p:tgtEl>
                                      </p:cBhvr>
                                    </p:animEffect>
                                  </p:childTnLst>
                                </p:cTn>
                              </p:par>
                              <p:par>
                                <p:cTn id="27" presetID="64" presetClass="path" presetSubtype="0" accel="50000" decel="50000" fill="hold" nodeType="withEffect">
                                  <p:stCondLst>
                                    <p:cond delay="1000"/>
                                  </p:stCondLst>
                                  <p:childTnLst>
                                    <p:animMotion origin="layout" path="M -4.52983E-6 -1.76688E-6 L -4.52983E-6 0.08534 " pathEditMode="relative" rAng="0" ptsTypes="AA">
                                      <p:cBhvr>
                                        <p:cTn id="28" dur="750" spd="-100000" fill="hold"/>
                                        <p:tgtEl>
                                          <p:spTgt spid="88"/>
                                        </p:tgtEl>
                                        <p:attrNameLst>
                                          <p:attrName>ppt_x</p:attrName>
                                          <p:attrName>ppt_y</p:attrName>
                                        </p:attrNameLst>
                                      </p:cBhvr>
                                      <p:rCtr x="0" y="425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ight Arrow 79"/>
          <p:cNvSpPr/>
          <p:nvPr/>
        </p:nvSpPr>
        <p:spPr>
          <a:xfrm>
            <a:off x="3491043" y="3317461"/>
            <a:ext cx="651680" cy="223083"/>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gradFill>
                <a:gsLst>
                  <a:gs pos="0">
                    <a:srgbClr val="FFFFFF"/>
                  </a:gs>
                  <a:gs pos="100000">
                    <a:srgbClr val="FFFFFF"/>
                  </a:gs>
                </a:gsLst>
                <a:lin ang="5400000" scaled="0"/>
              </a:gradFill>
            </a:endParaRPr>
          </a:p>
        </p:txBody>
      </p:sp>
      <p:sp>
        <p:nvSpPr>
          <p:cNvPr id="87" name="Rectangle 86"/>
          <p:cNvSpPr/>
          <p:nvPr/>
        </p:nvSpPr>
        <p:spPr>
          <a:xfrm>
            <a:off x="3491044" y="2078030"/>
            <a:ext cx="82317" cy="26974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gradFill>
                <a:gsLst>
                  <a:gs pos="0">
                    <a:srgbClr val="FFFFFF"/>
                  </a:gs>
                  <a:gs pos="100000">
                    <a:srgbClr val="FFFFFF"/>
                  </a:gs>
                </a:gsLst>
                <a:lin ang="5400000" scaled="0"/>
              </a:gradFill>
            </a:endParaRPr>
          </a:p>
        </p:txBody>
      </p:sp>
      <p:sp>
        <p:nvSpPr>
          <p:cNvPr id="88" name="Rectangle 87"/>
          <p:cNvSpPr/>
          <p:nvPr/>
        </p:nvSpPr>
        <p:spPr>
          <a:xfrm>
            <a:off x="2655598" y="2078030"/>
            <a:ext cx="891772" cy="1097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gradFill>
                <a:gsLst>
                  <a:gs pos="0">
                    <a:srgbClr val="FFFFFF"/>
                  </a:gs>
                  <a:gs pos="100000">
                    <a:srgbClr val="FFFFFF"/>
                  </a:gs>
                </a:gsLst>
                <a:lin ang="5400000" scaled="0"/>
              </a:gradFill>
            </a:endParaRPr>
          </a:p>
        </p:txBody>
      </p:sp>
      <p:sp>
        <p:nvSpPr>
          <p:cNvPr id="89" name="Rectangle 88"/>
          <p:cNvSpPr/>
          <p:nvPr/>
        </p:nvSpPr>
        <p:spPr>
          <a:xfrm>
            <a:off x="2655598" y="4665782"/>
            <a:ext cx="891772" cy="1097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gradFill>
                <a:gsLst>
                  <a:gs pos="0">
                    <a:srgbClr val="FFFFFF"/>
                  </a:gs>
                  <a:gs pos="100000">
                    <a:srgbClr val="FFFFFF"/>
                  </a:gs>
                </a:gsLst>
                <a:lin ang="5400000" scaled="0"/>
              </a:gradFill>
            </a:endParaRPr>
          </a:p>
        </p:txBody>
      </p:sp>
      <p:sp>
        <p:nvSpPr>
          <p:cNvPr id="2053" name="Rectangle 2052"/>
          <p:cNvSpPr/>
          <p:nvPr/>
        </p:nvSpPr>
        <p:spPr>
          <a:xfrm>
            <a:off x="1178662" y="2078030"/>
            <a:ext cx="82317" cy="26974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gradFill>
                <a:gsLst>
                  <a:gs pos="0">
                    <a:srgbClr val="FFFFFF"/>
                  </a:gs>
                  <a:gs pos="100000">
                    <a:srgbClr val="FFFFFF"/>
                  </a:gs>
                </a:gsLst>
                <a:lin ang="5400000" scaled="0"/>
              </a:gradFill>
            </a:endParaRPr>
          </a:p>
        </p:txBody>
      </p:sp>
      <p:sp>
        <p:nvSpPr>
          <p:cNvPr id="85" name="Right Arrow 84"/>
          <p:cNvSpPr/>
          <p:nvPr/>
        </p:nvSpPr>
        <p:spPr>
          <a:xfrm>
            <a:off x="1178661" y="1966492"/>
            <a:ext cx="926071" cy="223083"/>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gradFill>
                <a:gsLst>
                  <a:gs pos="0">
                    <a:srgbClr val="FFFFFF"/>
                  </a:gs>
                  <a:gs pos="100000">
                    <a:srgbClr val="FFFFFF"/>
                  </a:gs>
                </a:gsLst>
                <a:lin ang="5400000" scaled="0"/>
              </a:gradFill>
            </a:endParaRPr>
          </a:p>
        </p:txBody>
      </p:sp>
      <p:sp>
        <p:nvSpPr>
          <p:cNvPr id="86" name="Right Arrow 85"/>
          <p:cNvSpPr/>
          <p:nvPr/>
        </p:nvSpPr>
        <p:spPr>
          <a:xfrm>
            <a:off x="1178661" y="4668430"/>
            <a:ext cx="926071" cy="223083"/>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gradFill>
                <a:gsLst>
                  <a:gs pos="0">
                    <a:srgbClr val="FFFFFF"/>
                  </a:gs>
                  <a:gs pos="100000">
                    <a:srgbClr val="FFFFFF"/>
                  </a:gs>
                </a:gsLst>
                <a:lin ang="5400000" scaled="0"/>
              </a:gradFill>
            </a:endParaRPr>
          </a:p>
        </p:txBody>
      </p:sp>
      <p:sp>
        <p:nvSpPr>
          <p:cNvPr id="81" name="Right Arrow 80"/>
          <p:cNvSpPr/>
          <p:nvPr/>
        </p:nvSpPr>
        <p:spPr>
          <a:xfrm>
            <a:off x="4602900" y="3317461"/>
            <a:ext cx="1097566" cy="223083"/>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gradFill>
                <a:gsLst>
                  <a:gs pos="0">
                    <a:srgbClr val="FFFFFF"/>
                  </a:gs>
                  <a:gs pos="100000">
                    <a:srgbClr val="FFFFFF"/>
                  </a:gs>
                </a:gsLst>
                <a:lin ang="5400000" scaled="0"/>
              </a:gradFill>
            </a:endParaRPr>
          </a:p>
        </p:txBody>
      </p:sp>
      <p:grpSp>
        <p:nvGrpSpPr>
          <p:cNvPr id="50" name="Group 49"/>
          <p:cNvGrpSpPr/>
          <p:nvPr/>
        </p:nvGrpSpPr>
        <p:grpSpPr>
          <a:xfrm>
            <a:off x="4157014" y="2834639"/>
            <a:ext cx="891772" cy="1188720"/>
            <a:chOff x="6002474" y="1069975"/>
            <a:chExt cx="1188720" cy="1188720"/>
          </a:xfrm>
        </p:grpSpPr>
        <p:sp>
          <p:nvSpPr>
            <p:cNvPr id="51" name="Rectangle 50"/>
            <p:cNvSpPr/>
            <p:nvPr/>
          </p:nvSpPr>
          <p:spPr>
            <a:xfrm>
              <a:off x="6002474" y="1069975"/>
              <a:ext cx="1188720" cy="1188720"/>
            </a:xfrm>
            <a:prstGeom prst="rect">
              <a:avLst/>
            </a:prstGeom>
            <a:gradFill flip="none" rotWithShape="1">
              <a:gsLst>
                <a:gs pos="0">
                  <a:schemeClr val="accent6"/>
                </a:gs>
                <a:gs pos="100000">
                  <a:schemeClr val="accent6">
                    <a:lumMod val="50000"/>
                  </a:schemeClr>
                </a:gs>
              </a:gsLst>
              <a:lin ang="5400000" scaled="1"/>
              <a:tileRect/>
            </a:gradFill>
            <a:ln>
              <a:noFill/>
            </a:ln>
            <a:effectLst>
              <a:outerShdw blurRad="1016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64008" rtlCol="0" anchor="b" anchorCtr="0"/>
            <a:lstStyle/>
            <a:p>
              <a:pPr algn="ctr"/>
              <a:r>
                <a:rPr lang="en-US" sz="1400" b="1" dirty="0" smtClean="0">
                  <a:gradFill>
                    <a:gsLst>
                      <a:gs pos="4167">
                        <a:srgbClr val="FFFFFF"/>
                      </a:gs>
                      <a:gs pos="12000">
                        <a:srgbClr val="FFFFFF"/>
                      </a:gs>
                    </a:gsLst>
                    <a:lin ang="5400000" scaled="0"/>
                  </a:gradFill>
                </a:rPr>
                <a:t>TMC</a:t>
              </a:r>
            </a:p>
          </p:txBody>
        </p:sp>
        <p:grpSp>
          <p:nvGrpSpPr>
            <p:cNvPr id="52" name="Group 740"/>
            <p:cNvGrpSpPr>
              <a:grpSpLocks noChangeAspect="1"/>
            </p:cNvGrpSpPr>
            <p:nvPr/>
          </p:nvGrpSpPr>
          <p:grpSpPr bwMode="auto">
            <a:xfrm>
              <a:off x="6193378" y="1195256"/>
              <a:ext cx="806913" cy="692162"/>
              <a:chOff x="7349" y="-2816"/>
              <a:chExt cx="661" cy="567"/>
            </a:xfrm>
            <a:solidFill>
              <a:schemeClr val="bg1"/>
            </a:solidFill>
          </p:grpSpPr>
          <p:sp>
            <p:nvSpPr>
              <p:cNvPr id="53" name="Freeform 741"/>
              <p:cNvSpPr>
                <a:spLocks/>
              </p:cNvSpPr>
              <p:nvPr/>
            </p:nvSpPr>
            <p:spPr bwMode="auto">
              <a:xfrm>
                <a:off x="7573" y="-2676"/>
                <a:ext cx="213" cy="427"/>
              </a:xfrm>
              <a:custGeom>
                <a:avLst/>
                <a:gdLst>
                  <a:gd name="T0" fmla="*/ 73 w 90"/>
                  <a:gd name="T1" fmla="*/ 0 h 181"/>
                  <a:gd name="T2" fmla="*/ 17 w 90"/>
                  <a:gd name="T3" fmla="*/ 0 h 181"/>
                  <a:gd name="T4" fmla="*/ 0 w 90"/>
                  <a:gd name="T5" fmla="*/ 17 h 181"/>
                  <a:gd name="T6" fmla="*/ 0 w 90"/>
                  <a:gd name="T7" fmla="*/ 93 h 181"/>
                  <a:gd name="T8" fmla="*/ 17 w 90"/>
                  <a:gd name="T9" fmla="*/ 110 h 181"/>
                  <a:gd name="T10" fmla="*/ 17 w 90"/>
                  <a:gd name="T11" fmla="*/ 110 h 181"/>
                  <a:gd name="T12" fmla="*/ 17 w 90"/>
                  <a:gd name="T13" fmla="*/ 164 h 181"/>
                  <a:gd name="T14" fmla="*/ 33 w 90"/>
                  <a:gd name="T15" fmla="*/ 181 h 181"/>
                  <a:gd name="T16" fmla="*/ 57 w 90"/>
                  <a:gd name="T17" fmla="*/ 181 h 181"/>
                  <a:gd name="T18" fmla="*/ 73 w 90"/>
                  <a:gd name="T19" fmla="*/ 164 h 181"/>
                  <a:gd name="T20" fmla="*/ 73 w 90"/>
                  <a:gd name="T21" fmla="*/ 110 h 181"/>
                  <a:gd name="T22" fmla="*/ 73 w 90"/>
                  <a:gd name="T23" fmla="*/ 110 h 181"/>
                  <a:gd name="T24" fmla="*/ 90 w 90"/>
                  <a:gd name="T25" fmla="*/ 93 h 181"/>
                  <a:gd name="T26" fmla="*/ 90 w 90"/>
                  <a:gd name="T27" fmla="*/ 17 h 181"/>
                  <a:gd name="T28" fmla="*/ 73 w 90"/>
                  <a:gd name="T29"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181">
                    <a:moveTo>
                      <a:pt x="73" y="0"/>
                    </a:moveTo>
                    <a:cubicBezTo>
                      <a:pt x="17" y="0"/>
                      <a:pt x="17" y="0"/>
                      <a:pt x="17" y="0"/>
                    </a:cubicBezTo>
                    <a:cubicBezTo>
                      <a:pt x="8" y="0"/>
                      <a:pt x="0" y="8"/>
                      <a:pt x="0" y="17"/>
                    </a:cubicBezTo>
                    <a:cubicBezTo>
                      <a:pt x="0" y="93"/>
                      <a:pt x="0" y="93"/>
                      <a:pt x="0" y="93"/>
                    </a:cubicBezTo>
                    <a:cubicBezTo>
                      <a:pt x="0" y="102"/>
                      <a:pt x="8" y="110"/>
                      <a:pt x="17" y="110"/>
                    </a:cubicBezTo>
                    <a:cubicBezTo>
                      <a:pt x="17" y="110"/>
                      <a:pt x="17" y="110"/>
                      <a:pt x="17" y="110"/>
                    </a:cubicBezTo>
                    <a:cubicBezTo>
                      <a:pt x="17" y="164"/>
                      <a:pt x="17" y="164"/>
                      <a:pt x="17" y="164"/>
                    </a:cubicBezTo>
                    <a:cubicBezTo>
                      <a:pt x="17" y="173"/>
                      <a:pt x="24" y="181"/>
                      <a:pt x="33" y="181"/>
                    </a:cubicBezTo>
                    <a:cubicBezTo>
                      <a:pt x="57" y="181"/>
                      <a:pt x="57" y="181"/>
                      <a:pt x="57" y="181"/>
                    </a:cubicBezTo>
                    <a:cubicBezTo>
                      <a:pt x="66" y="181"/>
                      <a:pt x="73" y="173"/>
                      <a:pt x="73" y="164"/>
                    </a:cubicBezTo>
                    <a:cubicBezTo>
                      <a:pt x="73" y="110"/>
                      <a:pt x="73" y="110"/>
                      <a:pt x="73" y="110"/>
                    </a:cubicBezTo>
                    <a:cubicBezTo>
                      <a:pt x="73" y="110"/>
                      <a:pt x="73" y="110"/>
                      <a:pt x="73" y="110"/>
                    </a:cubicBezTo>
                    <a:cubicBezTo>
                      <a:pt x="82" y="110"/>
                      <a:pt x="90" y="102"/>
                      <a:pt x="90" y="93"/>
                    </a:cubicBezTo>
                    <a:cubicBezTo>
                      <a:pt x="90" y="17"/>
                      <a:pt x="90" y="17"/>
                      <a:pt x="90" y="17"/>
                    </a:cubicBezTo>
                    <a:cubicBezTo>
                      <a:pt x="90" y="8"/>
                      <a:pt x="82" y="0"/>
                      <a:pt x="7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3"/>
                <a:endParaRPr lang="en-US" sz="1400">
                  <a:solidFill>
                    <a:srgbClr val="FFFFFF"/>
                  </a:solidFill>
                </a:endParaRPr>
              </a:p>
            </p:txBody>
          </p:sp>
          <p:sp>
            <p:nvSpPr>
              <p:cNvPr id="54" name="Oval 742"/>
              <p:cNvSpPr>
                <a:spLocks noChangeArrowheads="1"/>
              </p:cNvSpPr>
              <p:nvPr/>
            </p:nvSpPr>
            <p:spPr bwMode="auto">
              <a:xfrm>
                <a:off x="7616" y="-2816"/>
                <a:ext cx="127" cy="1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3"/>
                <a:endParaRPr lang="en-US" sz="1400">
                  <a:solidFill>
                    <a:srgbClr val="FFFFFF"/>
                  </a:solidFill>
                </a:endParaRPr>
              </a:p>
            </p:txBody>
          </p:sp>
          <p:sp>
            <p:nvSpPr>
              <p:cNvPr id="55" name="Freeform 743"/>
              <p:cNvSpPr>
                <a:spLocks/>
              </p:cNvSpPr>
              <p:nvPr/>
            </p:nvSpPr>
            <p:spPr bwMode="auto">
              <a:xfrm>
                <a:off x="7831" y="-2660"/>
                <a:ext cx="179" cy="364"/>
              </a:xfrm>
              <a:custGeom>
                <a:avLst/>
                <a:gdLst>
                  <a:gd name="T0" fmla="*/ 62 w 76"/>
                  <a:gd name="T1" fmla="*/ 0 h 154"/>
                  <a:gd name="T2" fmla="*/ 14 w 76"/>
                  <a:gd name="T3" fmla="*/ 0 h 154"/>
                  <a:gd name="T4" fmla="*/ 0 w 76"/>
                  <a:gd name="T5" fmla="*/ 14 h 154"/>
                  <a:gd name="T6" fmla="*/ 0 w 76"/>
                  <a:gd name="T7" fmla="*/ 79 h 154"/>
                  <a:gd name="T8" fmla="*/ 14 w 76"/>
                  <a:gd name="T9" fmla="*/ 93 h 154"/>
                  <a:gd name="T10" fmla="*/ 14 w 76"/>
                  <a:gd name="T11" fmla="*/ 93 h 154"/>
                  <a:gd name="T12" fmla="*/ 14 w 76"/>
                  <a:gd name="T13" fmla="*/ 140 h 154"/>
                  <a:gd name="T14" fmla="*/ 27 w 76"/>
                  <a:gd name="T15" fmla="*/ 154 h 154"/>
                  <a:gd name="T16" fmla="*/ 48 w 76"/>
                  <a:gd name="T17" fmla="*/ 154 h 154"/>
                  <a:gd name="T18" fmla="*/ 62 w 76"/>
                  <a:gd name="T19" fmla="*/ 140 h 154"/>
                  <a:gd name="T20" fmla="*/ 62 w 76"/>
                  <a:gd name="T21" fmla="*/ 93 h 154"/>
                  <a:gd name="T22" fmla="*/ 62 w 76"/>
                  <a:gd name="T23" fmla="*/ 93 h 154"/>
                  <a:gd name="T24" fmla="*/ 76 w 76"/>
                  <a:gd name="T25" fmla="*/ 79 h 154"/>
                  <a:gd name="T26" fmla="*/ 76 w 76"/>
                  <a:gd name="T27" fmla="*/ 14 h 154"/>
                  <a:gd name="T28" fmla="*/ 62 w 76"/>
                  <a:gd name="T2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154">
                    <a:moveTo>
                      <a:pt x="62" y="0"/>
                    </a:moveTo>
                    <a:cubicBezTo>
                      <a:pt x="14" y="0"/>
                      <a:pt x="14" y="0"/>
                      <a:pt x="14" y="0"/>
                    </a:cubicBezTo>
                    <a:cubicBezTo>
                      <a:pt x="6" y="0"/>
                      <a:pt x="0" y="6"/>
                      <a:pt x="0" y="14"/>
                    </a:cubicBezTo>
                    <a:cubicBezTo>
                      <a:pt x="0" y="79"/>
                      <a:pt x="0" y="79"/>
                      <a:pt x="0" y="79"/>
                    </a:cubicBezTo>
                    <a:cubicBezTo>
                      <a:pt x="0" y="87"/>
                      <a:pt x="6" y="93"/>
                      <a:pt x="14" y="93"/>
                    </a:cubicBezTo>
                    <a:cubicBezTo>
                      <a:pt x="14" y="93"/>
                      <a:pt x="14" y="93"/>
                      <a:pt x="14" y="93"/>
                    </a:cubicBezTo>
                    <a:cubicBezTo>
                      <a:pt x="14" y="140"/>
                      <a:pt x="14" y="140"/>
                      <a:pt x="14" y="140"/>
                    </a:cubicBezTo>
                    <a:cubicBezTo>
                      <a:pt x="14" y="148"/>
                      <a:pt x="20" y="154"/>
                      <a:pt x="27" y="154"/>
                    </a:cubicBezTo>
                    <a:cubicBezTo>
                      <a:pt x="48" y="154"/>
                      <a:pt x="48" y="154"/>
                      <a:pt x="48" y="154"/>
                    </a:cubicBezTo>
                    <a:cubicBezTo>
                      <a:pt x="56" y="154"/>
                      <a:pt x="62" y="148"/>
                      <a:pt x="62" y="140"/>
                    </a:cubicBezTo>
                    <a:cubicBezTo>
                      <a:pt x="62" y="93"/>
                      <a:pt x="62" y="93"/>
                      <a:pt x="62" y="93"/>
                    </a:cubicBezTo>
                    <a:cubicBezTo>
                      <a:pt x="62" y="93"/>
                      <a:pt x="62" y="93"/>
                      <a:pt x="62" y="93"/>
                    </a:cubicBezTo>
                    <a:cubicBezTo>
                      <a:pt x="70" y="93"/>
                      <a:pt x="76" y="87"/>
                      <a:pt x="76" y="79"/>
                    </a:cubicBezTo>
                    <a:cubicBezTo>
                      <a:pt x="76" y="14"/>
                      <a:pt x="76" y="14"/>
                      <a:pt x="76" y="14"/>
                    </a:cubicBezTo>
                    <a:cubicBezTo>
                      <a:pt x="76" y="6"/>
                      <a:pt x="70" y="0"/>
                      <a:pt x="6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3"/>
                <a:endParaRPr lang="en-US" sz="1400">
                  <a:solidFill>
                    <a:srgbClr val="FFFFFF"/>
                  </a:solidFill>
                </a:endParaRPr>
              </a:p>
            </p:txBody>
          </p:sp>
          <p:sp>
            <p:nvSpPr>
              <p:cNvPr id="56" name="Oval 744"/>
              <p:cNvSpPr>
                <a:spLocks noChangeArrowheads="1"/>
              </p:cNvSpPr>
              <p:nvPr/>
            </p:nvSpPr>
            <p:spPr bwMode="auto">
              <a:xfrm>
                <a:off x="7866" y="-2780"/>
                <a:ext cx="109" cy="10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3"/>
                <a:endParaRPr lang="en-US" sz="1400">
                  <a:solidFill>
                    <a:srgbClr val="FFFFFF"/>
                  </a:solidFill>
                </a:endParaRPr>
              </a:p>
            </p:txBody>
          </p:sp>
          <p:sp>
            <p:nvSpPr>
              <p:cNvPr id="57" name="Freeform 745"/>
              <p:cNvSpPr>
                <a:spLocks/>
              </p:cNvSpPr>
              <p:nvPr/>
            </p:nvSpPr>
            <p:spPr bwMode="auto">
              <a:xfrm>
                <a:off x="7349" y="-2660"/>
                <a:ext cx="179" cy="364"/>
              </a:xfrm>
              <a:custGeom>
                <a:avLst/>
                <a:gdLst>
                  <a:gd name="T0" fmla="*/ 62 w 76"/>
                  <a:gd name="T1" fmla="*/ 0 h 154"/>
                  <a:gd name="T2" fmla="*/ 14 w 76"/>
                  <a:gd name="T3" fmla="*/ 0 h 154"/>
                  <a:gd name="T4" fmla="*/ 0 w 76"/>
                  <a:gd name="T5" fmla="*/ 14 h 154"/>
                  <a:gd name="T6" fmla="*/ 0 w 76"/>
                  <a:gd name="T7" fmla="*/ 79 h 154"/>
                  <a:gd name="T8" fmla="*/ 14 w 76"/>
                  <a:gd name="T9" fmla="*/ 93 h 154"/>
                  <a:gd name="T10" fmla="*/ 14 w 76"/>
                  <a:gd name="T11" fmla="*/ 93 h 154"/>
                  <a:gd name="T12" fmla="*/ 14 w 76"/>
                  <a:gd name="T13" fmla="*/ 140 h 154"/>
                  <a:gd name="T14" fmla="*/ 28 w 76"/>
                  <a:gd name="T15" fmla="*/ 154 h 154"/>
                  <a:gd name="T16" fmla="*/ 49 w 76"/>
                  <a:gd name="T17" fmla="*/ 154 h 154"/>
                  <a:gd name="T18" fmla="*/ 62 w 76"/>
                  <a:gd name="T19" fmla="*/ 140 h 154"/>
                  <a:gd name="T20" fmla="*/ 62 w 76"/>
                  <a:gd name="T21" fmla="*/ 93 h 154"/>
                  <a:gd name="T22" fmla="*/ 62 w 76"/>
                  <a:gd name="T23" fmla="*/ 93 h 154"/>
                  <a:gd name="T24" fmla="*/ 76 w 76"/>
                  <a:gd name="T25" fmla="*/ 79 h 154"/>
                  <a:gd name="T26" fmla="*/ 76 w 76"/>
                  <a:gd name="T27" fmla="*/ 14 h 154"/>
                  <a:gd name="T28" fmla="*/ 62 w 76"/>
                  <a:gd name="T2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154">
                    <a:moveTo>
                      <a:pt x="62" y="0"/>
                    </a:moveTo>
                    <a:cubicBezTo>
                      <a:pt x="14" y="0"/>
                      <a:pt x="14" y="0"/>
                      <a:pt x="14" y="0"/>
                    </a:cubicBezTo>
                    <a:cubicBezTo>
                      <a:pt x="6" y="0"/>
                      <a:pt x="0" y="6"/>
                      <a:pt x="0" y="14"/>
                    </a:cubicBezTo>
                    <a:cubicBezTo>
                      <a:pt x="0" y="79"/>
                      <a:pt x="0" y="79"/>
                      <a:pt x="0" y="79"/>
                    </a:cubicBezTo>
                    <a:cubicBezTo>
                      <a:pt x="0" y="87"/>
                      <a:pt x="6" y="93"/>
                      <a:pt x="14" y="93"/>
                    </a:cubicBezTo>
                    <a:cubicBezTo>
                      <a:pt x="14" y="93"/>
                      <a:pt x="14" y="93"/>
                      <a:pt x="14" y="93"/>
                    </a:cubicBezTo>
                    <a:cubicBezTo>
                      <a:pt x="14" y="140"/>
                      <a:pt x="14" y="140"/>
                      <a:pt x="14" y="140"/>
                    </a:cubicBezTo>
                    <a:cubicBezTo>
                      <a:pt x="14" y="148"/>
                      <a:pt x="20" y="154"/>
                      <a:pt x="28" y="154"/>
                    </a:cubicBezTo>
                    <a:cubicBezTo>
                      <a:pt x="49" y="154"/>
                      <a:pt x="49" y="154"/>
                      <a:pt x="49" y="154"/>
                    </a:cubicBezTo>
                    <a:cubicBezTo>
                      <a:pt x="56" y="154"/>
                      <a:pt x="62" y="148"/>
                      <a:pt x="62" y="140"/>
                    </a:cubicBezTo>
                    <a:cubicBezTo>
                      <a:pt x="62" y="93"/>
                      <a:pt x="62" y="93"/>
                      <a:pt x="62" y="93"/>
                    </a:cubicBezTo>
                    <a:cubicBezTo>
                      <a:pt x="62" y="93"/>
                      <a:pt x="62" y="93"/>
                      <a:pt x="62" y="93"/>
                    </a:cubicBezTo>
                    <a:cubicBezTo>
                      <a:pt x="70" y="93"/>
                      <a:pt x="76" y="87"/>
                      <a:pt x="76" y="79"/>
                    </a:cubicBezTo>
                    <a:cubicBezTo>
                      <a:pt x="76" y="14"/>
                      <a:pt x="76" y="14"/>
                      <a:pt x="76" y="14"/>
                    </a:cubicBezTo>
                    <a:cubicBezTo>
                      <a:pt x="76" y="6"/>
                      <a:pt x="70" y="0"/>
                      <a:pt x="6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3"/>
                <a:endParaRPr lang="en-US" sz="1400">
                  <a:solidFill>
                    <a:srgbClr val="FFFFFF"/>
                  </a:solidFill>
                </a:endParaRPr>
              </a:p>
            </p:txBody>
          </p:sp>
          <p:sp>
            <p:nvSpPr>
              <p:cNvPr id="58" name="Oval 746"/>
              <p:cNvSpPr>
                <a:spLocks noChangeArrowheads="1"/>
              </p:cNvSpPr>
              <p:nvPr/>
            </p:nvSpPr>
            <p:spPr bwMode="auto">
              <a:xfrm>
                <a:off x="7384" y="-2780"/>
                <a:ext cx="109" cy="10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3"/>
                <a:endParaRPr lang="en-US" sz="1400">
                  <a:solidFill>
                    <a:srgbClr val="FFFFFF"/>
                  </a:solidFill>
                </a:endParaRPr>
              </a:p>
            </p:txBody>
          </p:sp>
        </p:grpSp>
      </p:grpSp>
      <p:sp>
        <p:nvSpPr>
          <p:cNvPr id="82" name="Right Arrow 81"/>
          <p:cNvSpPr/>
          <p:nvPr/>
        </p:nvSpPr>
        <p:spPr>
          <a:xfrm>
            <a:off x="6160643" y="3317461"/>
            <a:ext cx="1097566" cy="223083"/>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gradFill>
                <a:gsLst>
                  <a:gs pos="0">
                    <a:srgbClr val="FFFFFF"/>
                  </a:gs>
                  <a:gs pos="100000">
                    <a:srgbClr val="FFFFFF"/>
                  </a:gs>
                </a:gsLst>
                <a:lin ang="5400000" scaled="0"/>
              </a:gradFill>
            </a:endParaRPr>
          </a:p>
        </p:txBody>
      </p:sp>
      <p:sp>
        <p:nvSpPr>
          <p:cNvPr id="2058" name="Rectangle 2057"/>
          <p:cNvSpPr/>
          <p:nvPr/>
        </p:nvSpPr>
        <p:spPr>
          <a:xfrm>
            <a:off x="7272500" y="1323975"/>
            <a:ext cx="1353678" cy="42100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gradFill>
                <a:gsLst>
                  <a:gs pos="0">
                    <a:srgbClr val="FFFFFF"/>
                  </a:gs>
                  <a:gs pos="100000">
                    <a:srgbClr val="FFFFFF"/>
                  </a:gs>
                </a:gsLst>
                <a:lin ang="5400000" scaled="0"/>
              </a:gradFill>
            </a:endParaRPr>
          </a:p>
        </p:txBody>
      </p:sp>
      <p:grpSp>
        <p:nvGrpSpPr>
          <p:cNvPr id="2176" name="Group 2175"/>
          <p:cNvGrpSpPr/>
          <p:nvPr/>
        </p:nvGrpSpPr>
        <p:grpSpPr>
          <a:xfrm>
            <a:off x="7375396" y="1463040"/>
            <a:ext cx="1099863" cy="1188720"/>
            <a:chOff x="9831302" y="1463040"/>
            <a:chExt cx="1188720" cy="1188720"/>
          </a:xfrm>
        </p:grpSpPr>
        <p:sp>
          <p:nvSpPr>
            <p:cNvPr id="5" name="Rectangle 4"/>
            <p:cNvSpPr/>
            <p:nvPr/>
          </p:nvSpPr>
          <p:spPr>
            <a:xfrm>
              <a:off x="9831302" y="1463040"/>
              <a:ext cx="1188720" cy="1188720"/>
            </a:xfrm>
            <a:prstGeom prst="rect">
              <a:avLst/>
            </a:prstGeom>
            <a:gradFill flip="none" rotWithShape="1">
              <a:gsLst>
                <a:gs pos="0">
                  <a:schemeClr val="accent6"/>
                </a:gs>
                <a:gs pos="100000">
                  <a:schemeClr val="accent6">
                    <a:lumMod val="50000"/>
                  </a:schemeClr>
                </a:gs>
              </a:gsLst>
              <a:lin ang="5400000" scaled="1"/>
              <a:tileRect/>
            </a:gradFill>
            <a:ln>
              <a:noFill/>
            </a:ln>
            <a:effectLst>
              <a:outerShdw blurRad="1016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64008" rtlCol="0" anchor="b" anchorCtr="0"/>
            <a:lstStyle/>
            <a:p>
              <a:pPr algn="ctr"/>
              <a:r>
                <a:rPr lang="en-US" sz="1400" b="1" dirty="0" smtClean="0">
                  <a:gradFill>
                    <a:gsLst>
                      <a:gs pos="4167">
                        <a:srgbClr val="FFFFFF"/>
                      </a:gs>
                      <a:gs pos="12000">
                        <a:srgbClr val="FFFFFF"/>
                      </a:gs>
                    </a:gsLst>
                    <a:lin ang="5400000" scaled="0"/>
                  </a:gradFill>
                </a:rPr>
                <a:t>Hotels</a:t>
              </a:r>
            </a:p>
          </p:txBody>
        </p:sp>
        <p:sp>
          <p:nvSpPr>
            <p:cNvPr id="6" name="Rounded Rectangle 38"/>
            <p:cNvSpPr>
              <a:spLocks noChangeAspect="1"/>
            </p:cNvSpPr>
            <p:nvPr/>
          </p:nvSpPr>
          <p:spPr>
            <a:xfrm>
              <a:off x="10009884" y="1618138"/>
              <a:ext cx="831556" cy="640080"/>
            </a:xfrm>
            <a:custGeom>
              <a:avLst/>
              <a:gdLst/>
              <a:ahLst/>
              <a:cxnLst/>
              <a:rect l="l" t="t" r="r" b="b"/>
              <a:pathLst>
                <a:path w="926592" h="713232">
                  <a:moveTo>
                    <a:pt x="785295" y="140208"/>
                  </a:moveTo>
                  <a:lnTo>
                    <a:pt x="855468" y="140208"/>
                  </a:lnTo>
                  <a:cubicBezTo>
                    <a:pt x="894749" y="140208"/>
                    <a:pt x="926592" y="172051"/>
                    <a:pt x="926592" y="211332"/>
                  </a:cubicBezTo>
                  <a:lnTo>
                    <a:pt x="926592" y="642108"/>
                  </a:lnTo>
                  <a:cubicBezTo>
                    <a:pt x="926592" y="681389"/>
                    <a:pt x="894749" y="713232"/>
                    <a:pt x="855468" y="713232"/>
                  </a:cubicBezTo>
                  <a:lnTo>
                    <a:pt x="785295" y="713232"/>
                  </a:lnTo>
                  <a:close/>
                  <a:moveTo>
                    <a:pt x="71124" y="140208"/>
                  </a:moveTo>
                  <a:lnTo>
                    <a:pt x="145141" y="140208"/>
                  </a:lnTo>
                  <a:lnTo>
                    <a:pt x="145141" y="713232"/>
                  </a:lnTo>
                  <a:lnTo>
                    <a:pt x="71124" y="713232"/>
                  </a:lnTo>
                  <a:cubicBezTo>
                    <a:pt x="31843" y="713232"/>
                    <a:pt x="0" y="681389"/>
                    <a:pt x="0" y="642108"/>
                  </a:cubicBezTo>
                  <a:lnTo>
                    <a:pt x="0" y="211332"/>
                  </a:lnTo>
                  <a:cubicBezTo>
                    <a:pt x="0" y="172051"/>
                    <a:pt x="31843" y="140208"/>
                    <a:pt x="71124" y="140208"/>
                  </a:cubicBezTo>
                  <a:close/>
                  <a:moveTo>
                    <a:pt x="345401" y="64802"/>
                  </a:moveTo>
                  <a:cubicBezTo>
                    <a:pt x="323901" y="64802"/>
                    <a:pt x="306471" y="82232"/>
                    <a:pt x="306471" y="103732"/>
                  </a:cubicBezTo>
                  <a:lnTo>
                    <a:pt x="306471" y="140208"/>
                  </a:lnTo>
                  <a:lnTo>
                    <a:pt x="620121" y="140208"/>
                  </a:lnTo>
                  <a:lnTo>
                    <a:pt x="620121" y="103732"/>
                  </a:lnTo>
                  <a:cubicBezTo>
                    <a:pt x="620121" y="82232"/>
                    <a:pt x="602691" y="64802"/>
                    <a:pt x="581191" y="64802"/>
                  </a:cubicBezTo>
                  <a:close/>
                  <a:moveTo>
                    <a:pt x="299074" y="0"/>
                  </a:moveTo>
                  <a:lnTo>
                    <a:pt x="627518" y="0"/>
                  </a:lnTo>
                  <a:cubicBezTo>
                    <a:pt x="657467" y="0"/>
                    <a:pt x="681746" y="24279"/>
                    <a:pt x="681746" y="54228"/>
                  </a:cubicBezTo>
                  <a:lnTo>
                    <a:pt x="681746" y="140208"/>
                  </a:lnTo>
                  <a:lnTo>
                    <a:pt x="739576" y="140208"/>
                  </a:lnTo>
                  <a:lnTo>
                    <a:pt x="739576" y="713232"/>
                  </a:lnTo>
                  <a:lnTo>
                    <a:pt x="190860" y="713232"/>
                  </a:lnTo>
                  <a:lnTo>
                    <a:pt x="190860" y="140208"/>
                  </a:lnTo>
                  <a:lnTo>
                    <a:pt x="244846" y="140208"/>
                  </a:lnTo>
                  <a:lnTo>
                    <a:pt x="244846" y="54228"/>
                  </a:lnTo>
                  <a:cubicBezTo>
                    <a:pt x="244846" y="24279"/>
                    <a:pt x="269125" y="0"/>
                    <a:pt x="2990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gradFill>
                  <a:gsLst>
                    <a:gs pos="0">
                      <a:srgbClr val="FFFFFF"/>
                    </a:gs>
                    <a:gs pos="100000">
                      <a:srgbClr val="FFFFFF"/>
                    </a:gs>
                  </a:gsLst>
                  <a:lin ang="5400000" scaled="0"/>
                </a:gradFill>
              </a:endParaRPr>
            </a:p>
          </p:txBody>
        </p:sp>
      </p:grpSp>
      <p:grpSp>
        <p:nvGrpSpPr>
          <p:cNvPr id="7" name="Group 6"/>
          <p:cNvGrpSpPr/>
          <p:nvPr/>
        </p:nvGrpSpPr>
        <p:grpSpPr>
          <a:xfrm>
            <a:off x="7375396" y="2834640"/>
            <a:ext cx="1099863" cy="1188720"/>
            <a:chOff x="-1632863" y="3889055"/>
            <a:chExt cx="1645811" cy="1645811"/>
          </a:xfrm>
        </p:grpSpPr>
        <p:sp>
          <p:nvSpPr>
            <p:cNvPr id="8" name="Rectangle 7"/>
            <p:cNvSpPr/>
            <p:nvPr/>
          </p:nvSpPr>
          <p:spPr>
            <a:xfrm>
              <a:off x="-1632863" y="3889055"/>
              <a:ext cx="1645811" cy="1645811"/>
            </a:xfrm>
            <a:prstGeom prst="rect">
              <a:avLst/>
            </a:prstGeom>
            <a:gradFill flip="none" rotWithShape="1">
              <a:gsLst>
                <a:gs pos="0">
                  <a:schemeClr val="accent6"/>
                </a:gs>
                <a:gs pos="100000">
                  <a:schemeClr val="accent6">
                    <a:lumMod val="50000"/>
                  </a:schemeClr>
                </a:gs>
              </a:gsLst>
              <a:lin ang="5400000" scaled="1"/>
              <a:tileRect/>
            </a:gradFill>
            <a:ln>
              <a:noFill/>
            </a:ln>
            <a:effectLst>
              <a:outerShdw blurRad="1016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64008" rtlCol="0" anchor="b" anchorCtr="0"/>
            <a:lstStyle/>
            <a:p>
              <a:pPr algn="ctr"/>
              <a:r>
                <a:rPr lang="en-US" sz="1400" b="1" dirty="0" smtClean="0">
                  <a:gradFill>
                    <a:gsLst>
                      <a:gs pos="4167">
                        <a:srgbClr val="FFFFFF"/>
                      </a:gs>
                      <a:gs pos="12000">
                        <a:srgbClr val="FFFFFF"/>
                      </a:gs>
                    </a:gsLst>
                    <a:lin ang="5400000" scaled="0"/>
                  </a:gradFill>
                </a:rPr>
                <a:t>Car rentals</a:t>
              </a:r>
            </a:p>
          </p:txBody>
        </p:sp>
        <p:grpSp>
          <p:nvGrpSpPr>
            <p:cNvPr id="9" name="Group 38"/>
            <p:cNvGrpSpPr>
              <a:grpSpLocks noChangeAspect="1"/>
            </p:cNvGrpSpPr>
            <p:nvPr/>
          </p:nvGrpSpPr>
          <p:grpSpPr bwMode="auto">
            <a:xfrm>
              <a:off x="-1322345" y="4117320"/>
              <a:ext cx="1023089" cy="886904"/>
              <a:chOff x="15408" y="-490"/>
              <a:chExt cx="601" cy="521"/>
            </a:xfrm>
            <a:solidFill>
              <a:schemeClr val="bg1"/>
            </a:solidFill>
          </p:grpSpPr>
          <p:sp>
            <p:nvSpPr>
              <p:cNvPr id="10" name="Line 39"/>
              <p:cNvSpPr>
                <a:spLocks noChangeShapeType="1"/>
              </p:cNvSpPr>
              <p:nvPr/>
            </p:nvSpPr>
            <p:spPr bwMode="auto">
              <a:xfrm>
                <a:off x="15483" y="-241"/>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3"/>
                <a:endParaRPr lang="en-US" sz="1400">
                  <a:solidFill>
                    <a:srgbClr val="FFFFFF"/>
                  </a:solidFill>
                </a:endParaRPr>
              </a:p>
            </p:txBody>
          </p:sp>
          <p:sp>
            <p:nvSpPr>
              <p:cNvPr id="11" name="Line 40"/>
              <p:cNvSpPr>
                <a:spLocks noChangeShapeType="1"/>
              </p:cNvSpPr>
              <p:nvPr/>
            </p:nvSpPr>
            <p:spPr bwMode="auto">
              <a:xfrm>
                <a:off x="15483" y="-241"/>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3"/>
                <a:endParaRPr lang="en-US" sz="1400">
                  <a:solidFill>
                    <a:srgbClr val="FFFFFF"/>
                  </a:solidFill>
                </a:endParaRPr>
              </a:p>
            </p:txBody>
          </p:sp>
          <p:sp>
            <p:nvSpPr>
              <p:cNvPr id="12" name="Freeform 41"/>
              <p:cNvSpPr>
                <a:spLocks noChangeAspect="1" noEditPoints="1"/>
              </p:cNvSpPr>
              <p:nvPr/>
            </p:nvSpPr>
            <p:spPr bwMode="auto">
              <a:xfrm>
                <a:off x="15408" y="-490"/>
                <a:ext cx="601" cy="521"/>
              </a:xfrm>
              <a:custGeom>
                <a:avLst/>
                <a:gdLst>
                  <a:gd name="T0" fmla="*/ 255 w 280"/>
                  <a:gd name="T1" fmla="*/ 80 h 242"/>
                  <a:gd name="T2" fmla="*/ 232 w 280"/>
                  <a:gd name="T3" fmla="*/ 21 h 242"/>
                  <a:gd name="T4" fmla="*/ 200 w 280"/>
                  <a:gd name="T5" fmla="*/ 0 h 242"/>
                  <a:gd name="T6" fmla="*/ 168 w 280"/>
                  <a:gd name="T7" fmla="*/ 0 h 242"/>
                  <a:gd name="T8" fmla="*/ 113 w 280"/>
                  <a:gd name="T9" fmla="*/ 0 h 242"/>
                  <a:gd name="T10" fmla="*/ 80 w 280"/>
                  <a:gd name="T11" fmla="*/ 0 h 242"/>
                  <a:gd name="T12" fmla="*/ 48 w 280"/>
                  <a:gd name="T13" fmla="*/ 21 h 242"/>
                  <a:gd name="T14" fmla="*/ 25 w 280"/>
                  <a:gd name="T15" fmla="*/ 80 h 242"/>
                  <a:gd name="T16" fmla="*/ 0 w 280"/>
                  <a:gd name="T17" fmla="*/ 112 h 242"/>
                  <a:gd name="T18" fmla="*/ 0 w 280"/>
                  <a:gd name="T19" fmla="*/ 188 h 242"/>
                  <a:gd name="T20" fmla="*/ 22 w 280"/>
                  <a:gd name="T21" fmla="*/ 188 h 242"/>
                  <a:gd name="T22" fmla="*/ 22 w 280"/>
                  <a:gd name="T23" fmla="*/ 212 h 242"/>
                  <a:gd name="T24" fmla="*/ 64 w 280"/>
                  <a:gd name="T25" fmla="*/ 212 h 242"/>
                  <a:gd name="T26" fmla="*/ 64 w 280"/>
                  <a:gd name="T27" fmla="*/ 188 h 242"/>
                  <a:gd name="T28" fmla="*/ 140 w 280"/>
                  <a:gd name="T29" fmla="*/ 188 h 242"/>
                  <a:gd name="T30" fmla="*/ 215 w 280"/>
                  <a:gd name="T31" fmla="*/ 188 h 242"/>
                  <a:gd name="T32" fmla="*/ 215 w 280"/>
                  <a:gd name="T33" fmla="*/ 212 h 242"/>
                  <a:gd name="T34" fmla="*/ 258 w 280"/>
                  <a:gd name="T35" fmla="*/ 212 h 242"/>
                  <a:gd name="T36" fmla="*/ 258 w 280"/>
                  <a:gd name="T37" fmla="*/ 188 h 242"/>
                  <a:gd name="T38" fmla="*/ 280 w 280"/>
                  <a:gd name="T39" fmla="*/ 188 h 242"/>
                  <a:gd name="T40" fmla="*/ 280 w 280"/>
                  <a:gd name="T41" fmla="*/ 112 h 242"/>
                  <a:gd name="T42" fmla="*/ 255 w 280"/>
                  <a:gd name="T43" fmla="*/ 80 h 242"/>
                  <a:gd name="T44" fmla="*/ 44 w 280"/>
                  <a:gd name="T45" fmla="*/ 142 h 242"/>
                  <a:gd name="T46" fmla="*/ 25 w 280"/>
                  <a:gd name="T47" fmla="*/ 122 h 242"/>
                  <a:gd name="T48" fmla="*/ 44 w 280"/>
                  <a:gd name="T49" fmla="*/ 102 h 242"/>
                  <a:gd name="T50" fmla="*/ 63 w 280"/>
                  <a:gd name="T51" fmla="*/ 122 h 242"/>
                  <a:gd name="T52" fmla="*/ 44 w 280"/>
                  <a:gd name="T53" fmla="*/ 142 h 242"/>
                  <a:gd name="T54" fmla="*/ 140 w 280"/>
                  <a:gd name="T55" fmla="*/ 80 h 242"/>
                  <a:gd name="T56" fmla="*/ 140 w 280"/>
                  <a:gd name="T57" fmla="*/ 80 h 242"/>
                  <a:gd name="T58" fmla="*/ 49 w 280"/>
                  <a:gd name="T59" fmla="*/ 80 h 242"/>
                  <a:gd name="T60" fmla="*/ 66 w 280"/>
                  <a:gd name="T61" fmla="*/ 33 h 242"/>
                  <a:gd name="T62" fmla="*/ 79 w 280"/>
                  <a:gd name="T63" fmla="*/ 22 h 242"/>
                  <a:gd name="T64" fmla="*/ 140 w 280"/>
                  <a:gd name="T65" fmla="*/ 22 h 242"/>
                  <a:gd name="T66" fmla="*/ 140 w 280"/>
                  <a:gd name="T67" fmla="*/ 22 h 242"/>
                  <a:gd name="T68" fmla="*/ 201 w 280"/>
                  <a:gd name="T69" fmla="*/ 22 h 242"/>
                  <a:gd name="T70" fmla="*/ 214 w 280"/>
                  <a:gd name="T71" fmla="*/ 33 h 242"/>
                  <a:gd name="T72" fmla="*/ 231 w 280"/>
                  <a:gd name="T73" fmla="*/ 80 h 242"/>
                  <a:gd name="T74" fmla="*/ 140 w 280"/>
                  <a:gd name="T75" fmla="*/ 80 h 242"/>
                  <a:gd name="T76" fmla="*/ 236 w 280"/>
                  <a:gd name="T77" fmla="*/ 142 h 242"/>
                  <a:gd name="T78" fmla="*/ 216 w 280"/>
                  <a:gd name="T79" fmla="*/ 122 h 242"/>
                  <a:gd name="T80" fmla="*/ 236 w 280"/>
                  <a:gd name="T81" fmla="*/ 102 h 242"/>
                  <a:gd name="T82" fmla="*/ 255 w 280"/>
                  <a:gd name="T83" fmla="*/ 122 h 242"/>
                  <a:gd name="T84" fmla="*/ 236 w 280"/>
                  <a:gd name="T85" fmla="*/ 142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0" h="242">
                    <a:moveTo>
                      <a:pt x="255" y="80"/>
                    </a:moveTo>
                    <a:cubicBezTo>
                      <a:pt x="232" y="21"/>
                      <a:pt x="232" y="21"/>
                      <a:pt x="232" y="21"/>
                    </a:cubicBezTo>
                    <a:cubicBezTo>
                      <a:pt x="227" y="10"/>
                      <a:pt x="218" y="0"/>
                      <a:pt x="200" y="0"/>
                    </a:cubicBezTo>
                    <a:cubicBezTo>
                      <a:pt x="168" y="0"/>
                      <a:pt x="168" y="0"/>
                      <a:pt x="168" y="0"/>
                    </a:cubicBezTo>
                    <a:cubicBezTo>
                      <a:pt x="113" y="0"/>
                      <a:pt x="113" y="0"/>
                      <a:pt x="113" y="0"/>
                    </a:cubicBezTo>
                    <a:cubicBezTo>
                      <a:pt x="80" y="0"/>
                      <a:pt x="80" y="0"/>
                      <a:pt x="80" y="0"/>
                    </a:cubicBezTo>
                    <a:cubicBezTo>
                      <a:pt x="62" y="0"/>
                      <a:pt x="53" y="10"/>
                      <a:pt x="48" y="21"/>
                    </a:cubicBezTo>
                    <a:cubicBezTo>
                      <a:pt x="25" y="80"/>
                      <a:pt x="25" y="80"/>
                      <a:pt x="25" y="80"/>
                    </a:cubicBezTo>
                    <a:cubicBezTo>
                      <a:pt x="16" y="81"/>
                      <a:pt x="0" y="92"/>
                      <a:pt x="0" y="112"/>
                    </a:cubicBezTo>
                    <a:cubicBezTo>
                      <a:pt x="0" y="188"/>
                      <a:pt x="0" y="188"/>
                      <a:pt x="0" y="188"/>
                    </a:cubicBezTo>
                    <a:cubicBezTo>
                      <a:pt x="22" y="188"/>
                      <a:pt x="22" y="188"/>
                      <a:pt x="22" y="188"/>
                    </a:cubicBezTo>
                    <a:cubicBezTo>
                      <a:pt x="22" y="212"/>
                      <a:pt x="22" y="212"/>
                      <a:pt x="22" y="212"/>
                    </a:cubicBezTo>
                    <a:cubicBezTo>
                      <a:pt x="22" y="242"/>
                      <a:pt x="64" y="241"/>
                      <a:pt x="64" y="212"/>
                    </a:cubicBezTo>
                    <a:cubicBezTo>
                      <a:pt x="64" y="188"/>
                      <a:pt x="64" y="188"/>
                      <a:pt x="64" y="188"/>
                    </a:cubicBezTo>
                    <a:cubicBezTo>
                      <a:pt x="140" y="188"/>
                      <a:pt x="140" y="188"/>
                      <a:pt x="140" y="188"/>
                    </a:cubicBezTo>
                    <a:cubicBezTo>
                      <a:pt x="215" y="188"/>
                      <a:pt x="215" y="188"/>
                      <a:pt x="215" y="188"/>
                    </a:cubicBezTo>
                    <a:cubicBezTo>
                      <a:pt x="215" y="212"/>
                      <a:pt x="215" y="212"/>
                      <a:pt x="215" y="212"/>
                    </a:cubicBezTo>
                    <a:cubicBezTo>
                      <a:pt x="216" y="241"/>
                      <a:pt x="258" y="242"/>
                      <a:pt x="258" y="212"/>
                    </a:cubicBezTo>
                    <a:cubicBezTo>
                      <a:pt x="258" y="188"/>
                      <a:pt x="258" y="188"/>
                      <a:pt x="258" y="188"/>
                    </a:cubicBezTo>
                    <a:cubicBezTo>
                      <a:pt x="280" y="188"/>
                      <a:pt x="280" y="188"/>
                      <a:pt x="280" y="188"/>
                    </a:cubicBezTo>
                    <a:cubicBezTo>
                      <a:pt x="280" y="112"/>
                      <a:pt x="280" y="112"/>
                      <a:pt x="280" y="112"/>
                    </a:cubicBezTo>
                    <a:cubicBezTo>
                      <a:pt x="280" y="92"/>
                      <a:pt x="264" y="81"/>
                      <a:pt x="255" y="80"/>
                    </a:cubicBezTo>
                    <a:close/>
                    <a:moveTo>
                      <a:pt x="44" y="142"/>
                    </a:moveTo>
                    <a:cubicBezTo>
                      <a:pt x="33" y="142"/>
                      <a:pt x="25" y="133"/>
                      <a:pt x="25" y="122"/>
                    </a:cubicBezTo>
                    <a:cubicBezTo>
                      <a:pt x="25" y="111"/>
                      <a:pt x="33" y="102"/>
                      <a:pt x="44" y="102"/>
                    </a:cubicBezTo>
                    <a:cubicBezTo>
                      <a:pt x="55" y="102"/>
                      <a:pt x="63" y="111"/>
                      <a:pt x="63" y="122"/>
                    </a:cubicBezTo>
                    <a:cubicBezTo>
                      <a:pt x="63" y="133"/>
                      <a:pt x="55" y="142"/>
                      <a:pt x="44" y="142"/>
                    </a:cubicBezTo>
                    <a:close/>
                    <a:moveTo>
                      <a:pt x="140" y="80"/>
                    </a:moveTo>
                    <a:cubicBezTo>
                      <a:pt x="140" y="80"/>
                      <a:pt x="140" y="80"/>
                      <a:pt x="140" y="80"/>
                    </a:cubicBezTo>
                    <a:cubicBezTo>
                      <a:pt x="49" y="80"/>
                      <a:pt x="49" y="80"/>
                      <a:pt x="49" y="80"/>
                    </a:cubicBezTo>
                    <a:cubicBezTo>
                      <a:pt x="66" y="33"/>
                      <a:pt x="66" y="33"/>
                      <a:pt x="66" y="33"/>
                    </a:cubicBezTo>
                    <a:cubicBezTo>
                      <a:pt x="69" y="26"/>
                      <a:pt x="72" y="22"/>
                      <a:pt x="79" y="22"/>
                    </a:cubicBezTo>
                    <a:cubicBezTo>
                      <a:pt x="140" y="22"/>
                      <a:pt x="140" y="22"/>
                      <a:pt x="140" y="22"/>
                    </a:cubicBezTo>
                    <a:cubicBezTo>
                      <a:pt x="140" y="22"/>
                      <a:pt x="140" y="22"/>
                      <a:pt x="140" y="22"/>
                    </a:cubicBezTo>
                    <a:cubicBezTo>
                      <a:pt x="201" y="22"/>
                      <a:pt x="201" y="22"/>
                      <a:pt x="201" y="22"/>
                    </a:cubicBezTo>
                    <a:cubicBezTo>
                      <a:pt x="208" y="22"/>
                      <a:pt x="211" y="26"/>
                      <a:pt x="214" y="33"/>
                    </a:cubicBezTo>
                    <a:cubicBezTo>
                      <a:pt x="231" y="80"/>
                      <a:pt x="231" y="80"/>
                      <a:pt x="231" y="80"/>
                    </a:cubicBezTo>
                    <a:lnTo>
                      <a:pt x="140" y="80"/>
                    </a:lnTo>
                    <a:close/>
                    <a:moveTo>
                      <a:pt x="236" y="142"/>
                    </a:moveTo>
                    <a:cubicBezTo>
                      <a:pt x="225" y="142"/>
                      <a:pt x="216" y="133"/>
                      <a:pt x="216" y="122"/>
                    </a:cubicBezTo>
                    <a:cubicBezTo>
                      <a:pt x="216" y="111"/>
                      <a:pt x="225" y="102"/>
                      <a:pt x="236" y="102"/>
                    </a:cubicBezTo>
                    <a:cubicBezTo>
                      <a:pt x="247" y="102"/>
                      <a:pt x="255" y="111"/>
                      <a:pt x="255" y="122"/>
                    </a:cubicBezTo>
                    <a:cubicBezTo>
                      <a:pt x="255" y="133"/>
                      <a:pt x="247" y="142"/>
                      <a:pt x="236" y="1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3"/>
                <a:endParaRPr lang="en-US" sz="1400">
                  <a:solidFill>
                    <a:srgbClr val="FFFFFF"/>
                  </a:solidFill>
                </a:endParaRPr>
              </a:p>
            </p:txBody>
          </p:sp>
          <p:sp>
            <p:nvSpPr>
              <p:cNvPr id="13" name="Line 42"/>
              <p:cNvSpPr>
                <a:spLocks noChangeShapeType="1"/>
              </p:cNvSpPr>
              <p:nvPr/>
            </p:nvSpPr>
            <p:spPr bwMode="auto">
              <a:xfrm>
                <a:off x="15936" y="-241"/>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3"/>
                <a:endParaRPr lang="en-US" sz="1400">
                  <a:solidFill>
                    <a:srgbClr val="FFFFFF"/>
                  </a:solidFill>
                </a:endParaRPr>
              </a:p>
            </p:txBody>
          </p:sp>
          <p:sp>
            <p:nvSpPr>
              <p:cNvPr id="14" name="Line 43"/>
              <p:cNvSpPr>
                <a:spLocks noChangeShapeType="1"/>
              </p:cNvSpPr>
              <p:nvPr/>
            </p:nvSpPr>
            <p:spPr bwMode="auto">
              <a:xfrm>
                <a:off x="15936" y="-241"/>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3"/>
                <a:endParaRPr lang="en-US" sz="1400">
                  <a:solidFill>
                    <a:srgbClr val="FFFFFF"/>
                  </a:solidFill>
                </a:endParaRPr>
              </a:p>
            </p:txBody>
          </p:sp>
        </p:grpSp>
      </p:grpSp>
      <p:grpSp>
        <p:nvGrpSpPr>
          <p:cNvPr id="24" name="Group 23"/>
          <p:cNvGrpSpPr/>
          <p:nvPr/>
        </p:nvGrpSpPr>
        <p:grpSpPr>
          <a:xfrm>
            <a:off x="7375396" y="4206240"/>
            <a:ext cx="1099863" cy="1188720"/>
            <a:chOff x="9797795" y="3771900"/>
            <a:chExt cx="1188720" cy="1188720"/>
          </a:xfrm>
        </p:grpSpPr>
        <p:sp>
          <p:nvSpPr>
            <p:cNvPr id="26" name="Rectangle 25"/>
            <p:cNvSpPr/>
            <p:nvPr/>
          </p:nvSpPr>
          <p:spPr>
            <a:xfrm>
              <a:off x="9797795" y="3771900"/>
              <a:ext cx="1188720" cy="1188720"/>
            </a:xfrm>
            <a:prstGeom prst="rect">
              <a:avLst/>
            </a:prstGeom>
            <a:gradFill flip="none" rotWithShape="1">
              <a:gsLst>
                <a:gs pos="0">
                  <a:schemeClr val="accent6"/>
                </a:gs>
                <a:gs pos="100000">
                  <a:schemeClr val="accent6">
                    <a:lumMod val="50000"/>
                  </a:schemeClr>
                </a:gs>
              </a:gsLst>
              <a:lin ang="5400000" scaled="1"/>
              <a:tileRect/>
            </a:gradFill>
            <a:ln>
              <a:noFill/>
            </a:ln>
            <a:effectLst>
              <a:outerShdw blurRad="1016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64008" rtlCol="0" anchor="b" anchorCtr="0"/>
            <a:lstStyle/>
            <a:p>
              <a:pPr algn="ctr"/>
              <a:r>
                <a:rPr lang="en-US" sz="1400" b="1" dirty="0" smtClean="0">
                  <a:gradFill>
                    <a:gsLst>
                      <a:gs pos="4167">
                        <a:srgbClr val="FFFFFF"/>
                      </a:gs>
                      <a:gs pos="12000">
                        <a:srgbClr val="FFFFFF"/>
                      </a:gs>
                    </a:gsLst>
                    <a:lin ang="5400000" scaled="0"/>
                  </a:gradFill>
                </a:rPr>
                <a:t>Airlines</a:t>
              </a:r>
            </a:p>
          </p:txBody>
        </p:sp>
        <p:sp>
          <p:nvSpPr>
            <p:cNvPr id="33" name="Freeform 32"/>
            <p:cNvSpPr>
              <a:spLocks noChangeAspect="1"/>
            </p:cNvSpPr>
            <p:nvPr/>
          </p:nvSpPr>
          <p:spPr bwMode="auto">
            <a:xfrm rot="5400000">
              <a:off x="10010520" y="3816566"/>
              <a:ext cx="763271" cy="804919"/>
            </a:xfrm>
            <a:custGeom>
              <a:avLst/>
              <a:gdLst>
                <a:gd name="T0" fmla="*/ 207 w 380"/>
                <a:gd name="T1" fmla="*/ 340 h 401"/>
                <a:gd name="T2" fmla="*/ 220 w 380"/>
                <a:gd name="T3" fmla="*/ 196 h 401"/>
                <a:gd name="T4" fmla="*/ 380 w 380"/>
                <a:gd name="T5" fmla="*/ 282 h 401"/>
                <a:gd name="T6" fmla="*/ 373 w 380"/>
                <a:gd name="T7" fmla="*/ 251 h 401"/>
                <a:gd name="T8" fmla="*/ 220 w 380"/>
                <a:gd name="T9" fmla="*/ 122 h 401"/>
                <a:gd name="T10" fmla="*/ 205 w 380"/>
                <a:gd name="T11" fmla="*/ 9 h 401"/>
                <a:gd name="T12" fmla="*/ 190 w 380"/>
                <a:gd name="T13" fmla="*/ 0 h 401"/>
                <a:gd name="T14" fmla="*/ 190 w 380"/>
                <a:gd name="T15" fmla="*/ 0 h 401"/>
                <a:gd name="T16" fmla="*/ 190 w 380"/>
                <a:gd name="T17" fmla="*/ 0 h 401"/>
                <a:gd name="T18" fmla="*/ 175 w 380"/>
                <a:gd name="T19" fmla="*/ 9 h 401"/>
                <a:gd name="T20" fmla="*/ 160 w 380"/>
                <a:gd name="T21" fmla="*/ 122 h 401"/>
                <a:gd name="T22" fmla="*/ 7 w 380"/>
                <a:gd name="T23" fmla="*/ 251 h 401"/>
                <a:gd name="T24" fmla="*/ 0 w 380"/>
                <a:gd name="T25" fmla="*/ 282 h 401"/>
                <a:gd name="T26" fmla="*/ 160 w 380"/>
                <a:gd name="T27" fmla="*/ 196 h 401"/>
                <a:gd name="T28" fmla="*/ 173 w 380"/>
                <a:gd name="T29" fmla="*/ 340 h 401"/>
                <a:gd name="T30" fmla="*/ 126 w 380"/>
                <a:gd name="T31" fmla="*/ 387 h 401"/>
                <a:gd name="T32" fmla="*/ 126 w 380"/>
                <a:gd name="T33" fmla="*/ 399 h 401"/>
                <a:gd name="T34" fmla="*/ 136 w 380"/>
                <a:gd name="T35" fmla="*/ 400 h 401"/>
                <a:gd name="T36" fmla="*/ 178 w 380"/>
                <a:gd name="T37" fmla="*/ 385 h 401"/>
                <a:gd name="T38" fmla="*/ 190 w 380"/>
                <a:gd name="T39" fmla="*/ 384 h 401"/>
                <a:gd name="T40" fmla="*/ 202 w 380"/>
                <a:gd name="T41" fmla="*/ 385 h 401"/>
                <a:gd name="T42" fmla="*/ 244 w 380"/>
                <a:gd name="T43" fmla="*/ 400 h 401"/>
                <a:gd name="T44" fmla="*/ 254 w 380"/>
                <a:gd name="T45" fmla="*/ 399 h 401"/>
                <a:gd name="T46" fmla="*/ 254 w 380"/>
                <a:gd name="T47" fmla="*/ 387 h 401"/>
                <a:gd name="T48" fmla="*/ 207 w 380"/>
                <a:gd name="T49" fmla="*/ 34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0" h="401">
                  <a:moveTo>
                    <a:pt x="207" y="340"/>
                  </a:moveTo>
                  <a:cubicBezTo>
                    <a:pt x="217" y="273"/>
                    <a:pt x="220" y="196"/>
                    <a:pt x="220" y="196"/>
                  </a:cubicBezTo>
                  <a:cubicBezTo>
                    <a:pt x="380" y="282"/>
                    <a:pt x="380" y="282"/>
                    <a:pt x="380" y="282"/>
                  </a:cubicBezTo>
                  <a:cubicBezTo>
                    <a:pt x="373" y="251"/>
                    <a:pt x="373" y="251"/>
                    <a:pt x="373" y="251"/>
                  </a:cubicBezTo>
                  <a:cubicBezTo>
                    <a:pt x="220" y="122"/>
                    <a:pt x="220" y="122"/>
                    <a:pt x="220" y="122"/>
                  </a:cubicBezTo>
                  <a:cubicBezTo>
                    <a:pt x="216" y="35"/>
                    <a:pt x="205" y="9"/>
                    <a:pt x="205" y="9"/>
                  </a:cubicBezTo>
                  <a:cubicBezTo>
                    <a:pt x="200" y="0"/>
                    <a:pt x="190" y="0"/>
                    <a:pt x="190" y="0"/>
                  </a:cubicBezTo>
                  <a:cubicBezTo>
                    <a:pt x="190" y="0"/>
                    <a:pt x="190" y="0"/>
                    <a:pt x="190" y="0"/>
                  </a:cubicBezTo>
                  <a:cubicBezTo>
                    <a:pt x="190" y="0"/>
                    <a:pt x="190" y="0"/>
                    <a:pt x="190" y="0"/>
                  </a:cubicBezTo>
                  <a:cubicBezTo>
                    <a:pt x="190" y="0"/>
                    <a:pt x="180" y="0"/>
                    <a:pt x="175" y="9"/>
                  </a:cubicBezTo>
                  <a:cubicBezTo>
                    <a:pt x="175" y="9"/>
                    <a:pt x="164" y="35"/>
                    <a:pt x="160" y="122"/>
                  </a:cubicBezTo>
                  <a:cubicBezTo>
                    <a:pt x="7" y="251"/>
                    <a:pt x="7" y="251"/>
                    <a:pt x="7" y="251"/>
                  </a:cubicBezTo>
                  <a:cubicBezTo>
                    <a:pt x="0" y="282"/>
                    <a:pt x="0" y="282"/>
                    <a:pt x="0" y="282"/>
                  </a:cubicBezTo>
                  <a:cubicBezTo>
                    <a:pt x="160" y="196"/>
                    <a:pt x="160" y="196"/>
                    <a:pt x="160" y="196"/>
                  </a:cubicBezTo>
                  <a:cubicBezTo>
                    <a:pt x="160" y="196"/>
                    <a:pt x="163" y="273"/>
                    <a:pt x="173" y="340"/>
                  </a:cubicBezTo>
                  <a:cubicBezTo>
                    <a:pt x="173" y="340"/>
                    <a:pt x="125" y="383"/>
                    <a:pt x="126" y="387"/>
                  </a:cubicBezTo>
                  <a:cubicBezTo>
                    <a:pt x="126" y="399"/>
                    <a:pt x="126" y="399"/>
                    <a:pt x="126" y="399"/>
                  </a:cubicBezTo>
                  <a:cubicBezTo>
                    <a:pt x="126" y="399"/>
                    <a:pt x="129" y="401"/>
                    <a:pt x="136" y="400"/>
                  </a:cubicBezTo>
                  <a:cubicBezTo>
                    <a:pt x="178" y="385"/>
                    <a:pt x="178" y="385"/>
                    <a:pt x="178" y="385"/>
                  </a:cubicBezTo>
                  <a:cubicBezTo>
                    <a:pt x="178" y="385"/>
                    <a:pt x="186" y="383"/>
                    <a:pt x="190" y="384"/>
                  </a:cubicBezTo>
                  <a:cubicBezTo>
                    <a:pt x="194" y="383"/>
                    <a:pt x="202" y="385"/>
                    <a:pt x="202" y="385"/>
                  </a:cubicBezTo>
                  <a:cubicBezTo>
                    <a:pt x="244" y="400"/>
                    <a:pt x="244" y="400"/>
                    <a:pt x="244" y="400"/>
                  </a:cubicBezTo>
                  <a:cubicBezTo>
                    <a:pt x="251" y="401"/>
                    <a:pt x="254" y="399"/>
                    <a:pt x="254" y="399"/>
                  </a:cubicBezTo>
                  <a:cubicBezTo>
                    <a:pt x="254" y="387"/>
                    <a:pt x="254" y="387"/>
                    <a:pt x="254" y="387"/>
                  </a:cubicBezTo>
                  <a:cubicBezTo>
                    <a:pt x="255" y="383"/>
                    <a:pt x="207" y="340"/>
                    <a:pt x="207" y="340"/>
                  </a:cubicBez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pPr defTabSz="914363"/>
              <a:endParaRPr lang="en-US" sz="1400">
                <a:solidFill>
                  <a:srgbClr val="FFFFFF"/>
                </a:solidFill>
              </a:endParaRPr>
            </a:p>
          </p:txBody>
        </p:sp>
      </p:grpSp>
      <p:grpSp>
        <p:nvGrpSpPr>
          <p:cNvPr id="2159" name="Group 2158"/>
          <p:cNvGrpSpPr/>
          <p:nvPr/>
        </p:nvGrpSpPr>
        <p:grpSpPr>
          <a:xfrm>
            <a:off x="1665706" y="1483671"/>
            <a:ext cx="1344439" cy="1188720"/>
            <a:chOff x="2823762" y="1483671"/>
            <a:chExt cx="1188720" cy="1188720"/>
          </a:xfrm>
        </p:grpSpPr>
        <p:sp>
          <p:nvSpPr>
            <p:cNvPr id="60" name="Rectangle 59"/>
            <p:cNvSpPr/>
            <p:nvPr/>
          </p:nvSpPr>
          <p:spPr>
            <a:xfrm>
              <a:off x="2823762" y="1483671"/>
              <a:ext cx="1188720" cy="1188720"/>
            </a:xfrm>
            <a:prstGeom prst="rect">
              <a:avLst/>
            </a:prstGeom>
            <a:gradFill flip="none" rotWithShape="1">
              <a:gsLst>
                <a:gs pos="0">
                  <a:schemeClr val="accent6"/>
                </a:gs>
                <a:gs pos="100000">
                  <a:schemeClr val="accent6">
                    <a:lumMod val="50000"/>
                  </a:schemeClr>
                </a:gs>
              </a:gsLst>
              <a:lin ang="5400000" scaled="1"/>
              <a:tileRect/>
            </a:gradFill>
            <a:ln>
              <a:noFill/>
            </a:ln>
            <a:effectLst>
              <a:outerShdw blurRad="1016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64008" rtlCol="0" anchor="b" anchorCtr="0"/>
            <a:lstStyle/>
            <a:p>
              <a:pPr algn="ctr">
                <a:lnSpc>
                  <a:spcPct val="85000"/>
                </a:lnSpc>
              </a:pPr>
              <a:r>
                <a:rPr lang="en-US" sz="1400" b="1" dirty="0" smtClean="0">
                  <a:gradFill>
                    <a:gsLst>
                      <a:gs pos="4167">
                        <a:srgbClr val="FFFFFF"/>
                      </a:gs>
                      <a:gs pos="12000">
                        <a:srgbClr val="FFFFFF"/>
                      </a:gs>
                    </a:gsLst>
                    <a:lin ang="5400000" scaled="0"/>
                  </a:gradFill>
                </a:rPr>
                <a:t>Travel consultant</a:t>
              </a:r>
            </a:p>
          </p:txBody>
        </p:sp>
        <p:sp>
          <p:nvSpPr>
            <p:cNvPr id="2158" name="Freeform 108"/>
            <p:cNvSpPr>
              <a:spLocks noChangeAspect="1" noEditPoints="1"/>
            </p:cNvSpPr>
            <p:nvPr/>
          </p:nvSpPr>
          <p:spPr bwMode="auto">
            <a:xfrm>
              <a:off x="3111623" y="1583061"/>
              <a:ext cx="612998" cy="615959"/>
            </a:xfrm>
            <a:custGeom>
              <a:avLst/>
              <a:gdLst>
                <a:gd name="T0" fmla="*/ 86 w 438"/>
                <a:gd name="T1" fmla="*/ 203 h 440"/>
                <a:gd name="T2" fmla="*/ 86 w 438"/>
                <a:gd name="T3" fmla="*/ 287 h 440"/>
                <a:gd name="T4" fmla="*/ 56 w 438"/>
                <a:gd name="T5" fmla="*/ 316 h 440"/>
                <a:gd name="T6" fmla="*/ 27 w 438"/>
                <a:gd name="T7" fmla="*/ 292 h 440"/>
                <a:gd name="T8" fmla="*/ 0 w 438"/>
                <a:gd name="T9" fmla="*/ 245 h 440"/>
                <a:gd name="T10" fmla="*/ 27 w 438"/>
                <a:gd name="T11" fmla="*/ 198 h 440"/>
                <a:gd name="T12" fmla="*/ 56 w 438"/>
                <a:gd name="T13" fmla="*/ 173 h 440"/>
                <a:gd name="T14" fmla="*/ 86 w 438"/>
                <a:gd name="T15" fmla="*/ 203 h 440"/>
                <a:gd name="T16" fmla="*/ 438 w 438"/>
                <a:gd name="T17" fmla="*/ 245 h 440"/>
                <a:gd name="T18" fmla="*/ 411 w 438"/>
                <a:gd name="T19" fmla="*/ 198 h 440"/>
                <a:gd name="T20" fmla="*/ 382 w 438"/>
                <a:gd name="T21" fmla="*/ 173 h 440"/>
                <a:gd name="T22" fmla="*/ 352 w 438"/>
                <a:gd name="T23" fmla="*/ 203 h 440"/>
                <a:gd name="T24" fmla="*/ 352 w 438"/>
                <a:gd name="T25" fmla="*/ 287 h 440"/>
                <a:gd name="T26" fmla="*/ 364 w 438"/>
                <a:gd name="T27" fmla="*/ 310 h 440"/>
                <a:gd name="T28" fmla="*/ 295 w 438"/>
                <a:gd name="T29" fmla="*/ 390 h 440"/>
                <a:gd name="T30" fmla="*/ 268 w 438"/>
                <a:gd name="T31" fmla="*/ 374 h 440"/>
                <a:gd name="T32" fmla="*/ 235 w 438"/>
                <a:gd name="T33" fmla="*/ 407 h 440"/>
                <a:gd name="T34" fmla="*/ 268 w 438"/>
                <a:gd name="T35" fmla="*/ 440 h 440"/>
                <a:gd name="T36" fmla="*/ 300 w 438"/>
                <a:gd name="T37" fmla="*/ 407 h 440"/>
                <a:gd name="T38" fmla="*/ 300 w 438"/>
                <a:gd name="T39" fmla="*/ 405 h 440"/>
                <a:gd name="T40" fmla="*/ 379 w 438"/>
                <a:gd name="T41" fmla="*/ 316 h 440"/>
                <a:gd name="T42" fmla="*/ 382 w 438"/>
                <a:gd name="T43" fmla="*/ 316 h 440"/>
                <a:gd name="T44" fmla="*/ 411 w 438"/>
                <a:gd name="T45" fmla="*/ 292 h 440"/>
                <a:gd name="T46" fmla="*/ 438 w 438"/>
                <a:gd name="T47" fmla="*/ 245 h 440"/>
                <a:gd name="T48" fmla="*/ 373 w 438"/>
                <a:gd name="T49" fmla="*/ 159 h 440"/>
                <a:gd name="T50" fmla="*/ 382 w 438"/>
                <a:gd name="T51" fmla="*/ 158 h 440"/>
                <a:gd name="T52" fmla="*/ 389 w 438"/>
                <a:gd name="T53" fmla="*/ 159 h 440"/>
                <a:gd name="T54" fmla="*/ 219 w 438"/>
                <a:gd name="T55" fmla="*/ 0 h 440"/>
                <a:gd name="T56" fmla="*/ 49 w 438"/>
                <a:gd name="T57" fmla="*/ 159 h 440"/>
                <a:gd name="T58" fmla="*/ 56 w 438"/>
                <a:gd name="T59" fmla="*/ 158 h 440"/>
                <a:gd name="T60" fmla="*/ 65 w 438"/>
                <a:gd name="T61" fmla="*/ 159 h 440"/>
                <a:gd name="T62" fmla="*/ 93 w 438"/>
                <a:gd name="T63" fmla="*/ 81 h 440"/>
                <a:gd name="T64" fmla="*/ 115 w 438"/>
                <a:gd name="T65" fmla="*/ 80 h 440"/>
                <a:gd name="T66" fmla="*/ 219 w 438"/>
                <a:gd name="T67" fmla="*/ 37 h 440"/>
                <a:gd name="T68" fmla="*/ 323 w 438"/>
                <a:gd name="T69" fmla="*/ 80 h 440"/>
                <a:gd name="T70" fmla="*/ 334 w 438"/>
                <a:gd name="T71" fmla="*/ 85 h 440"/>
                <a:gd name="T72" fmla="*/ 345 w 438"/>
                <a:gd name="T73" fmla="*/ 81 h 440"/>
                <a:gd name="T74" fmla="*/ 373 w 438"/>
                <a:gd name="T75" fmla="*/ 159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8" h="440">
                  <a:moveTo>
                    <a:pt x="86" y="203"/>
                  </a:moveTo>
                  <a:cubicBezTo>
                    <a:pt x="86" y="287"/>
                    <a:pt x="86" y="287"/>
                    <a:pt x="86" y="287"/>
                  </a:cubicBezTo>
                  <a:cubicBezTo>
                    <a:pt x="86" y="303"/>
                    <a:pt x="72" y="316"/>
                    <a:pt x="56" y="316"/>
                  </a:cubicBezTo>
                  <a:cubicBezTo>
                    <a:pt x="42" y="316"/>
                    <a:pt x="30" y="306"/>
                    <a:pt x="27" y="292"/>
                  </a:cubicBezTo>
                  <a:cubicBezTo>
                    <a:pt x="11" y="283"/>
                    <a:pt x="0" y="265"/>
                    <a:pt x="0" y="245"/>
                  </a:cubicBezTo>
                  <a:cubicBezTo>
                    <a:pt x="0" y="225"/>
                    <a:pt x="11" y="208"/>
                    <a:pt x="27" y="198"/>
                  </a:cubicBezTo>
                  <a:cubicBezTo>
                    <a:pt x="29" y="184"/>
                    <a:pt x="41" y="173"/>
                    <a:pt x="56" y="173"/>
                  </a:cubicBezTo>
                  <a:cubicBezTo>
                    <a:pt x="72" y="173"/>
                    <a:pt x="86" y="186"/>
                    <a:pt x="86" y="203"/>
                  </a:cubicBezTo>
                  <a:close/>
                  <a:moveTo>
                    <a:pt x="438" y="245"/>
                  </a:moveTo>
                  <a:cubicBezTo>
                    <a:pt x="438" y="225"/>
                    <a:pt x="427" y="208"/>
                    <a:pt x="411" y="198"/>
                  </a:cubicBezTo>
                  <a:cubicBezTo>
                    <a:pt x="409" y="184"/>
                    <a:pt x="397" y="173"/>
                    <a:pt x="382" y="173"/>
                  </a:cubicBezTo>
                  <a:cubicBezTo>
                    <a:pt x="366" y="173"/>
                    <a:pt x="352" y="186"/>
                    <a:pt x="352" y="203"/>
                  </a:cubicBezTo>
                  <a:cubicBezTo>
                    <a:pt x="352" y="287"/>
                    <a:pt x="352" y="287"/>
                    <a:pt x="352" y="287"/>
                  </a:cubicBezTo>
                  <a:cubicBezTo>
                    <a:pt x="352" y="296"/>
                    <a:pt x="357" y="304"/>
                    <a:pt x="364" y="310"/>
                  </a:cubicBezTo>
                  <a:cubicBezTo>
                    <a:pt x="351" y="343"/>
                    <a:pt x="327" y="372"/>
                    <a:pt x="295" y="390"/>
                  </a:cubicBezTo>
                  <a:cubicBezTo>
                    <a:pt x="289" y="381"/>
                    <a:pt x="279" y="374"/>
                    <a:pt x="268" y="374"/>
                  </a:cubicBezTo>
                  <a:cubicBezTo>
                    <a:pt x="250" y="374"/>
                    <a:pt x="235" y="389"/>
                    <a:pt x="235" y="407"/>
                  </a:cubicBezTo>
                  <a:cubicBezTo>
                    <a:pt x="235" y="425"/>
                    <a:pt x="250" y="440"/>
                    <a:pt x="268" y="440"/>
                  </a:cubicBezTo>
                  <a:cubicBezTo>
                    <a:pt x="286" y="440"/>
                    <a:pt x="300" y="425"/>
                    <a:pt x="300" y="407"/>
                  </a:cubicBezTo>
                  <a:cubicBezTo>
                    <a:pt x="300" y="406"/>
                    <a:pt x="300" y="406"/>
                    <a:pt x="300" y="405"/>
                  </a:cubicBezTo>
                  <a:cubicBezTo>
                    <a:pt x="337" y="386"/>
                    <a:pt x="364" y="354"/>
                    <a:pt x="379" y="316"/>
                  </a:cubicBezTo>
                  <a:cubicBezTo>
                    <a:pt x="380" y="316"/>
                    <a:pt x="381" y="316"/>
                    <a:pt x="382" y="316"/>
                  </a:cubicBezTo>
                  <a:cubicBezTo>
                    <a:pt x="396" y="316"/>
                    <a:pt x="408" y="306"/>
                    <a:pt x="411" y="292"/>
                  </a:cubicBezTo>
                  <a:cubicBezTo>
                    <a:pt x="427" y="283"/>
                    <a:pt x="438" y="265"/>
                    <a:pt x="438" y="245"/>
                  </a:cubicBezTo>
                  <a:close/>
                  <a:moveTo>
                    <a:pt x="373" y="159"/>
                  </a:moveTo>
                  <a:cubicBezTo>
                    <a:pt x="376" y="159"/>
                    <a:pt x="379" y="158"/>
                    <a:pt x="382" y="158"/>
                  </a:cubicBezTo>
                  <a:cubicBezTo>
                    <a:pt x="384" y="158"/>
                    <a:pt x="387" y="158"/>
                    <a:pt x="389" y="159"/>
                  </a:cubicBezTo>
                  <a:cubicBezTo>
                    <a:pt x="383" y="70"/>
                    <a:pt x="309" y="0"/>
                    <a:pt x="219" y="0"/>
                  </a:cubicBezTo>
                  <a:cubicBezTo>
                    <a:pt x="129" y="0"/>
                    <a:pt x="55" y="70"/>
                    <a:pt x="49" y="159"/>
                  </a:cubicBezTo>
                  <a:cubicBezTo>
                    <a:pt x="51" y="158"/>
                    <a:pt x="54" y="158"/>
                    <a:pt x="56" y="158"/>
                  </a:cubicBezTo>
                  <a:cubicBezTo>
                    <a:pt x="59" y="158"/>
                    <a:pt x="62" y="159"/>
                    <a:pt x="65" y="159"/>
                  </a:cubicBezTo>
                  <a:cubicBezTo>
                    <a:pt x="67" y="130"/>
                    <a:pt x="77" y="103"/>
                    <a:pt x="93" y="81"/>
                  </a:cubicBezTo>
                  <a:cubicBezTo>
                    <a:pt x="99" y="86"/>
                    <a:pt x="109" y="86"/>
                    <a:pt x="115" y="80"/>
                  </a:cubicBezTo>
                  <a:cubicBezTo>
                    <a:pt x="143" y="53"/>
                    <a:pt x="180" y="37"/>
                    <a:pt x="219" y="37"/>
                  </a:cubicBezTo>
                  <a:cubicBezTo>
                    <a:pt x="258" y="37"/>
                    <a:pt x="295" y="53"/>
                    <a:pt x="323" y="80"/>
                  </a:cubicBezTo>
                  <a:cubicBezTo>
                    <a:pt x="326" y="83"/>
                    <a:pt x="330" y="85"/>
                    <a:pt x="334" y="85"/>
                  </a:cubicBezTo>
                  <a:cubicBezTo>
                    <a:pt x="338" y="85"/>
                    <a:pt x="342" y="83"/>
                    <a:pt x="345" y="81"/>
                  </a:cubicBezTo>
                  <a:cubicBezTo>
                    <a:pt x="361" y="103"/>
                    <a:pt x="371" y="130"/>
                    <a:pt x="373" y="159"/>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164" name="Group 2163"/>
          <p:cNvGrpSpPr/>
          <p:nvPr/>
        </p:nvGrpSpPr>
        <p:grpSpPr>
          <a:xfrm>
            <a:off x="504967" y="2834639"/>
            <a:ext cx="1160739" cy="1188720"/>
            <a:chOff x="1031643" y="2834639"/>
            <a:chExt cx="1188720" cy="1188720"/>
          </a:xfrm>
        </p:grpSpPr>
        <p:sp>
          <p:nvSpPr>
            <p:cNvPr id="77" name="Rectangle 76"/>
            <p:cNvSpPr/>
            <p:nvPr/>
          </p:nvSpPr>
          <p:spPr>
            <a:xfrm>
              <a:off x="1031643" y="2834639"/>
              <a:ext cx="1188720" cy="1188720"/>
            </a:xfrm>
            <a:prstGeom prst="rect">
              <a:avLst/>
            </a:prstGeom>
            <a:gradFill flip="none" rotWithShape="1">
              <a:gsLst>
                <a:gs pos="0">
                  <a:schemeClr val="accent6"/>
                </a:gs>
                <a:gs pos="100000">
                  <a:schemeClr val="accent6">
                    <a:lumMod val="50000"/>
                  </a:schemeClr>
                </a:gs>
              </a:gsLst>
              <a:lin ang="5400000" scaled="1"/>
              <a:tileRect/>
            </a:gradFill>
            <a:ln>
              <a:noFill/>
            </a:ln>
            <a:effectLst>
              <a:outerShdw blurRad="1016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64008" rtlCol="0" anchor="b" anchorCtr="0"/>
            <a:lstStyle/>
            <a:p>
              <a:pPr algn="ctr">
                <a:lnSpc>
                  <a:spcPct val="85000"/>
                </a:lnSpc>
              </a:pPr>
              <a:r>
                <a:rPr lang="en-US" sz="1400" b="1" dirty="0" smtClean="0">
                  <a:gradFill>
                    <a:gsLst>
                      <a:gs pos="4167">
                        <a:srgbClr val="FFFFFF"/>
                      </a:gs>
                      <a:gs pos="12000">
                        <a:srgbClr val="FFFFFF"/>
                      </a:gs>
                    </a:gsLst>
                    <a:lin ang="5400000" scaled="0"/>
                  </a:gradFill>
                </a:rPr>
                <a:t>Traveler</a:t>
              </a:r>
            </a:p>
          </p:txBody>
        </p:sp>
        <p:sp>
          <p:nvSpPr>
            <p:cNvPr id="2163" name="Freeform 113"/>
            <p:cNvSpPr>
              <a:spLocks noChangeAspect="1" noEditPoints="1"/>
            </p:cNvSpPr>
            <p:nvPr/>
          </p:nvSpPr>
          <p:spPr bwMode="auto">
            <a:xfrm>
              <a:off x="1260862" y="2956767"/>
              <a:ext cx="648871" cy="731520"/>
            </a:xfrm>
            <a:custGeom>
              <a:avLst/>
              <a:gdLst>
                <a:gd name="T0" fmla="*/ 210 w 379"/>
                <a:gd name="T1" fmla="*/ 279 h 427"/>
                <a:gd name="T2" fmla="*/ 92 w 379"/>
                <a:gd name="T3" fmla="*/ 394 h 427"/>
                <a:gd name="T4" fmla="*/ 65 w 379"/>
                <a:gd name="T5" fmla="*/ 378 h 427"/>
                <a:gd name="T6" fmla="*/ 38 w 379"/>
                <a:gd name="T7" fmla="*/ 408 h 427"/>
                <a:gd name="T8" fmla="*/ 38 w 379"/>
                <a:gd name="T9" fmla="*/ 411 h 427"/>
                <a:gd name="T10" fmla="*/ 30 w 379"/>
                <a:gd name="T11" fmla="*/ 405 h 427"/>
                <a:gd name="T12" fmla="*/ 10 w 379"/>
                <a:gd name="T13" fmla="*/ 385 h 427"/>
                <a:gd name="T14" fmla="*/ 11 w 379"/>
                <a:gd name="T15" fmla="*/ 348 h 427"/>
                <a:gd name="T16" fmla="*/ 80 w 379"/>
                <a:gd name="T17" fmla="*/ 280 h 427"/>
                <a:gd name="T18" fmla="*/ 117 w 379"/>
                <a:gd name="T19" fmla="*/ 280 h 427"/>
                <a:gd name="T20" fmla="*/ 137 w 379"/>
                <a:gd name="T21" fmla="*/ 300 h 427"/>
                <a:gd name="T22" fmla="*/ 145 w 379"/>
                <a:gd name="T23" fmla="*/ 318 h 427"/>
                <a:gd name="T24" fmla="*/ 192 w 379"/>
                <a:gd name="T25" fmla="*/ 271 h 427"/>
                <a:gd name="T26" fmla="*/ 210 w 379"/>
                <a:gd name="T27" fmla="*/ 279 h 427"/>
                <a:gd name="T28" fmla="*/ 66 w 379"/>
                <a:gd name="T29" fmla="*/ 387 h 427"/>
                <a:gd name="T30" fmla="*/ 46 w 379"/>
                <a:gd name="T31" fmla="*/ 407 h 427"/>
                <a:gd name="T32" fmla="*/ 66 w 379"/>
                <a:gd name="T33" fmla="*/ 427 h 427"/>
                <a:gd name="T34" fmla="*/ 86 w 379"/>
                <a:gd name="T35" fmla="*/ 407 h 427"/>
                <a:gd name="T36" fmla="*/ 66 w 379"/>
                <a:gd name="T37" fmla="*/ 387 h 427"/>
                <a:gd name="T38" fmla="*/ 249 w 379"/>
                <a:gd name="T39" fmla="*/ 50 h 427"/>
                <a:gd name="T40" fmla="*/ 299 w 379"/>
                <a:gd name="T41" fmla="*/ 0 h 427"/>
                <a:gd name="T42" fmla="*/ 349 w 379"/>
                <a:gd name="T43" fmla="*/ 50 h 427"/>
                <a:gd name="T44" fmla="*/ 299 w 379"/>
                <a:gd name="T45" fmla="*/ 100 h 427"/>
                <a:gd name="T46" fmla="*/ 249 w 379"/>
                <a:gd name="T47" fmla="*/ 50 h 427"/>
                <a:gd name="T48" fmla="*/ 357 w 379"/>
                <a:gd name="T49" fmla="*/ 426 h 427"/>
                <a:gd name="T50" fmla="*/ 351 w 379"/>
                <a:gd name="T51" fmla="*/ 427 h 427"/>
                <a:gd name="T52" fmla="*/ 327 w 379"/>
                <a:gd name="T53" fmla="*/ 408 h 427"/>
                <a:gd name="T54" fmla="*/ 297 w 379"/>
                <a:gd name="T55" fmla="*/ 285 h 427"/>
                <a:gd name="T56" fmla="*/ 266 w 379"/>
                <a:gd name="T57" fmla="*/ 408 h 427"/>
                <a:gd name="T58" fmla="*/ 242 w 379"/>
                <a:gd name="T59" fmla="*/ 427 h 427"/>
                <a:gd name="T60" fmla="*/ 236 w 379"/>
                <a:gd name="T61" fmla="*/ 426 h 427"/>
                <a:gd name="T62" fmla="*/ 218 w 379"/>
                <a:gd name="T63" fmla="*/ 396 h 427"/>
                <a:gd name="T64" fmla="*/ 248 w 379"/>
                <a:gd name="T65" fmla="*/ 272 h 427"/>
                <a:gd name="T66" fmla="*/ 248 w 379"/>
                <a:gd name="T67" fmla="*/ 183 h 427"/>
                <a:gd name="T68" fmla="*/ 234 w 379"/>
                <a:gd name="T69" fmla="*/ 195 h 427"/>
                <a:gd name="T70" fmla="*/ 234 w 379"/>
                <a:gd name="T71" fmla="*/ 247 h 427"/>
                <a:gd name="T72" fmla="*/ 214 w 379"/>
                <a:gd name="T73" fmla="*/ 267 h 427"/>
                <a:gd name="T74" fmla="*/ 194 w 379"/>
                <a:gd name="T75" fmla="*/ 247 h 427"/>
                <a:gd name="T76" fmla="*/ 194 w 379"/>
                <a:gd name="T77" fmla="*/ 175 h 427"/>
                <a:gd name="T78" fmla="*/ 253 w 379"/>
                <a:gd name="T79" fmla="*/ 128 h 427"/>
                <a:gd name="T80" fmla="*/ 296 w 379"/>
                <a:gd name="T81" fmla="*/ 117 h 427"/>
                <a:gd name="T82" fmla="*/ 345 w 379"/>
                <a:gd name="T83" fmla="*/ 143 h 427"/>
                <a:gd name="T84" fmla="*/ 345 w 379"/>
                <a:gd name="T85" fmla="*/ 271 h 427"/>
                <a:gd name="T86" fmla="*/ 375 w 379"/>
                <a:gd name="T87" fmla="*/ 396 h 427"/>
                <a:gd name="T88" fmla="*/ 357 w 379"/>
                <a:gd name="T89" fmla="*/ 426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9" h="427">
                  <a:moveTo>
                    <a:pt x="210" y="279"/>
                  </a:moveTo>
                  <a:cubicBezTo>
                    <a:pt x="92" y="394"/>
                    <a:pt x="92" y="394"/>
                    <a:pt x="92" y="394"/>
                  </a:cubicBezTo>
                  <a:cubicBezTo>
                    <a:pt x="87" y="384"/>
                    <a:pt x="77" y="378"/>
                    <a:pt x="65" y="378"/>
                  </a:cubicBezTo>
                  <a:cubicBezTo>
                    <a:pt x="49" y="379"/>
                    <a:pt x="37" y="393"/>
                    <a:pt x="38" y="408"/>
                  </a:cubicBezTo>
                  <a:cubicBezTo>
                    <a:pt x="38" y="409"/>
                    <a:pt x="38" y="410"/>
                    <a:pt x="38" y="411"/>
                  </a:cubicBezTo>
                  <a:cubicBezTo>
                    <a:pt x="35" y="409"/>
                    <a:pt x="32" y="408"/>
                    <a:pt x="30" y="405"/>
                  </a:cubicBezTo>
                  <a:cubicBezTo>
                    <a:pt x="10" y="385"/>
                    <a:pt x="10" y="385"/>
                    <a:pt x="10" y="385"/>
                  </a:cubicBezTo>
                  <a:cubicBezTo>
                    <a:pt x="0" y="375"/>
                    <a:pt x="0" y="358"/>
                    <a:pt x="11" y="348"/>
                  </a:cubicBezTo>
                  <a:cubicBezTo>
                    <a:pt x="80" y="280"/>
                    <a:pt x="80" y="280"/>
                    <a:pt x="80" y="280"/>
                  </a:cubicBezTo>
                  <a:cubicBezTo>
                    <a:pt x="91" y="270"/>
                    <a:pt x="107" y="270"/>
                    <a:pt x="117" y="280"/>
                  </a:cubicBezTo>
                  <a:cubicBezTo>
                    <a:pt x="137" y="300"/>
                    <a:pt x="137" y="300"/>
                    <a:pt x="137" y="300"/>
                  </a:cubicBezTo>
                  <a:cubicBezTo>
                    <a:pt x="142" y="305"/>
                    <a:pt x="144" y="311"/>
                    <a:pt x="145" y="318"/>
                  </a:cubicBezTo>
                  <a:cubicBezTo>
                    <a:pt x="192" y="271"/>
                    <a:pt x="192" y="271"/>
                    <a:pt x="192" y="271"/>
                  </a:cubicBezTo>
                  <a:cubicBezTo>
                    <a:pt x="197" y="275"/>
                    <a:pt x="203" y="278"/>
                    <a:pt x="210" y="279"/>
                  </a:cubicBezTo>
                  <a:close/>
                  <a:moveTo>
                    <a:pt x="66" y="387"/>
                  </a:moveTo>
                  <a:cubicBezTo>
                    <a:pt x="55" y="387"/>
                    <a:pt x="46" y="396"/>
                    <a:pt x="46" y="407"/>
                  </a:cubicBezTo>
                  <a:cubicBezTo>
                    <a:pt x="46" y="418"/>
                    <a:pt x="55" y="427"/>
                    <a:pt x="66" y="427"/>
                  </a:cubicBezTo>
                  <a:cubicBezTo>
                    <a:pt x="77" y="427"/>
                    <a:pt x="86" y="418"/>
                    <a:pt x="86" y="407"/>
                  </a:cubicBezTo>
                  <a:cubicBezTo>
                    <a:pt x="86" y="396"/>
                    <a:pt x="77" y="387"/>
                    <a:pt x="66" y="387"/>
                  </a:cubicBezTo>
                  <a:close/>
                  <a:moveTo>
                    <a:pt x="249" y="50"/>
                  </a:moveTo>
                  <a:cubicBezTo>
                    <a:pt x="249" y="22"/>
                    <a:pt x="271" y="0"/>
                    <a:pt x="299" y="0"/>
                  </a:cubicBezTo>
                  <a:cubicBezTo>
                    <a:pt x="327" y="0"/>
                    <a:pt x="349" y="22"/>
                    <a:pt x="349" y="50"/>
                  </a:cubicBezTo>
                  <a:cubicBezTo>
                    <a:pt x="349" y="78"/>
                    <a:pt x="327" y="100"/>
                    <a:pt x="299" y="100"/>
                  </a:cubicBezTo>
                  <a:cubicBezTo>
                    <a:pt x="271" y="100"/>
                    <a:pt x="249" y="78"/>
                    <a:pt x="249" y="50"/>
                  </a:cubicBezTo>
                  <a:close/>
                  <a:moveTo>
                    <a:pt x="357" y="426"/>
                  </a:moveTo>
                  <a:cubicBezTo>
                    <a:pt x="355" y="427"/>
                    <a:pt x="353" y="427"/>
                    <a:pt x="351" y="427"/>
                  </a:cubicBezTo>
                  <a:cubicBezTo>
                    <a:pt x="340" y="427"/>
                    <a:pt x="330" y="419"/>
                    <a:pt x="327" y="408"/>
                  </a:cubicBezTo>
                  <a:cubicBezTo>
                    <a:pt x="297" y="285"/>
                    <a:pt x="297" y="285"/>
                    <a:pt x="297" y="285"/>
                  </a:cubicBezTo>
                  <a:cubicBezTo>
                    <a:pt x="266" y="408"/>
                    <a:pt x="266" y="408"/>
                    <a:pt x="266" y="408"/>
                  </a:cubicBezTo>
                  <a:cubicBezTo>
                    <a:pt x="263" y="419"/>
                    <a:pt x="253" y="427"/>
                    <a:pt x="242" y="427"/>
                  </a:cubicBezTo>
                  <a:cubicBezTo>
                    <a:pt x="240" y="427"/>
                    <a:pt x="238" y="427"/>
                    <a:pt x="236" y="426"/>
                  </a:cubicBezTo>
                  <a:cubicBezTo>
                    <a:pt x="222" y="423"/>
                    <a:pt x="214" y="409"/>
                    <a:pt x="218" y="396"/>
                  </a:cubicBezTo>
                  <a:cubicBezTo>
                    <a:pt x="248" y="272"/>
                    <a:pt x="248" y="272"/>
                    <a:pt x="248" y="272"/>
                  </a:cubicBezTo>
                  <a:cubicBezTo>
                    <a:pt x="248" y="183"/>
                    <a:pt x="248" y="183"/>
                    <a:pt x="248" y="183"/>
                  </a:cubicBezTo>
                  <a:cubicBezTo>
                    <a:pt x="234" y="195"/>
                    <a:pt x="234" y="195"/>
                    <a:pt x="234" y="195"/>
                  </a:cubicBezTo>
                  <a:cubicBezTo>
                    <a:pt x="234" y="247"/>
                    <a:pt x="234" y="247"/>
                    <a:pt x="234" y="247"/>
                  </a:cubicBezTo>
                  <a:cubicBezTo>
                    <a:pt x="234" y="258"/>
                    <a:pt x="225" y="267"/>
                    <a:pt x="214" y="267"/>
                  </a:cubicBezTo>
                  <a:cubicBezTo>
                    <a:pt x="202" y="267"/>
                    <a:pt x="194" y="258"/>
                    <a:pt x="194" y="247"/>
                  </a:cubicBezTo>
                  <a:cubicBezTo>
                    <a:pt x="194" y="175"/>
                    <a:pt x="194" y="175"/>
                    <a:pt x="194" y="175"/>
                  </a:cubicBezTo>
                  <a:cubicBezTo>
                    <a:pt x="253" y="128"/>
                    <a:pt x="253" y="128"/>
                    <a:pt x="253" y="128"/>
                  </a:cubicBezTo>
                  <a:cubicBezTo>
                    <a:pt x="260" y="123"/>
                    <a:pt x="273" y="117"/>
                    <a:pt x="296" y="117"/>
                  </a:cubicBezTo>
                  <a:cubicBezTo>
                    <a:pt x="331" y="117"/>
                    <a:pt x="345" y="128"/>
                    <a:pt x="345" y="143"/>
                  </a:cubicBezTo>
                  <a:cubicBezTo>
                    <a:pt x="345" y="271"/>
                    <a:pt x="345" y="271"/>
                    <a:pt x="345" y="271"/>
                  </a:cubicBezTo>
                  <a:cubicBezTo>
                    <a:pt x="375" y="396"/>
                    <a:pt x="375" y="396"/>
                    <a:pt x="375" y="396"/>
                  </a:cubicBezTo>
                  <a:cubicBezTo>
                    <a:pt x="379" y="409"/>
                    <a:pt x="371" y="423"/>
                    <a:pt x="357" y="426"/>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170" name="Group 2169"/>
          <p:cNvGrpSpPr/>
          <p:nvPr/>
        </p:nvGrpSpPr>
        <p:grpSpPr>
          <a:xfrm>
            <a:off x="5714757" y="2834639"/>
            <a:ext cx="891772" cy="1188720"/>
            <a:chOff x="7617692" y="2834639"/>
            <a:chExt cx="1188720" cy="1188720"/>
          </a:xfrm>
        </p:grpSpPr>
        <p:sp>
          <p:nvSpPr>
            <p:cNvPr id="47" name="Rectangle 46"/>
            <p:cNvSpPr/>
            <p:nvPr/>
          </p:nvSpPr>
          <p:spPr>
            <a:xfrm>
              <a:off x="7617692" y="2834639"/>
              <a:ext cx="1188720" cy="1188720"/>
            </a:xfrm>
            <a:prstGeom prst="rect">
              <a:avLst/>
            </a:prstGeom>
            <a:gradFill flip="none" rotWithShape="1">
              <a:gsLst>
                <a:gs pos="0">
                  <a:schemeClr val="accent6"/>
                </a:gs>
                <a:gs pos="100000">
                  <a:schemeClr val="accent6">
                    <a:lumMod val="50000"/>
                  </a:schemeClr>
                </a:gs>
              </a:gsLst>
              <a:lin ang="5400000" scaled="1"/>
              <a:tileRect/>
            </a:gradFill>
            <a:ln>
              <a:noFill/>
            </a:ln>
            <a:effectLst>
              <a:outerShdw blurRad="1016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64008" rtlCol="0" anchor="b" anchorCtr="0"/>
            <a:lstStyle/>
            <a:p>
              <a:pPr algn="ctr"/>
              <a:r>
                <a:rPr lang="en-US" sz="1400" b="1" dirty="0" smtClean="0">
                  <a:gradFill>
                    <a:gsLst>
                      <a:gs pos="4167">
                        <a:srgbClr val="FFFFFF"/>
                      </a:gs>
                      <a:gs pos="12000">
                        <a:srgbClr val="FFFFFF"/>
                      </a:gs>
                    </a:gsLst>
                    <a:lin ang="5400000" scaled="0"/>
                  </a:gradFill>
                </a:rPr>
                <a:t>GDS</a:t>
              </a:r>
            </a:p>
          </p:txBody>
        </p:sp>
        <p:sp>
          <p:nvSpPr>
            <p:cNvPr id="2169" name="Freeform 119"/>
            <p:cNvSpPr>
              <a:spLocks noChangeAspect="1" noEditPoints="1"/>
            </p:cNvSpPr>
            <p:nvPr/>
          </p:nvSpPr>
          <p:spPr bwMode="auto">
            <a:xfrm>
              <a:off x="7843752" y="2939067"/>
              <a:ext cx="736600" cy="736600"/>
            </a:xfrm>
            <a:custGeom>
              <a:avLst/>
              <a:gdLst>
                <a:gd name="T0" fmla="*/ 271 w 393"/>
                <a:gd name="T1" fmla="*/ 379 h 393"/>
                <a:gd name="T2" fmla="*/ 292 w 393"/>
                <a:gd name="T3" fmla="*/ 46 h 393"/>
                <a:gd name="T4" fmla="*/ 393 w 393"/>
                <a:gd name="T5" fmla="*/ 196 h 393"/>
                <a:gd name="T6" fmla="*/ 0 w 393"/>
                <a:gd name="T7" fmla="*/ 196 h 393"/>
                <a:gd name="T8" fmla="*/ 300 w 393"/>
                <a:gd name="T9" fmla="*/ 196 h 393"/>
                <a:gd name="T10" fmla="*/ 181 w 393"/>
                <a:gd name="T11" fmla="*/ 290 h 393"/>
                <a:gd name="T12" fmla="*/ 181 w 393"/>
                <a:gd name="T13" fmla="*/ 365 h 393"/>
                <a:gd name="T14" fmla="*/ 181 w 393"/>
                <a:gd name="T15" fmla="*/ 266 h 393"/>
                <a:gd name="T16" fmla="*/ 110 w 393"/>
                <a:gd name="T17" fmla="*/ 213 h 393"/>
                <a:gd name="T18" fmla="*/ 181 w 393"/>
                <a:gd name="T19" fmla="*/ 266 h 393"/>
                <a:gd name="T20" fmla="*/ 93 w 393"/>
                <a:gd name="T21" fmla="*/ 266 h 393"/>
                <a:gd name="T22" fmla="*/ 24 w 393"/>
                <a:gd name="T23" fmla="*/ 213 h 393"/>
                <a:gd name="T24" fmla="*/ 39 w 393"/>
                <a:gd name="T25" fmla="*/ 266 h 393"/>
                <a:gd name="T26" fmla="*/ 181 w 393"/>
                <a:gd name="T27" fmla="*/ 103 h 393"/>
                <a:gd name="T28" fmla="*/ 125 w 393"/>
                <a:gd name="T29" fmla="*/ 103 h 393"/>
                <a:gd name="T30" fmla="*/ 110 w 393"/>
                <a:gd name="T31" fmla="*/ 189 h 393"/>
                <a:gd name="T32" fmla="*/ 181 w 393"/>
                <a:gd name="T33" fmla="*/ 127 h 393"/>
                <a:gd name="T34" fmla="*/ 269 w 393"/>
                <a:gd name="T35" fmla="*/ 127 h 393"/>
                <a:gd name="T36" fmla="*/ 205 w 393"/>
                <a:gd name="T37" fmla="*/ 189 h 393"/>
                <a:gd name="T38" fmla="*/ 269 w 393"/>
                <a:gd name="T39" fmla="*/ 127 h 393"/>
                <a:gd name="T40" fmla="*/ 39 w 393"/>
                <a:gd name="T41" fmla="*/ 127 h 393"/>
                <a:gd name="T42" fmla="*/ 24 w 393"/>
                <a:gd name="T43" fmla="*/ 189 h 393"/>
                <a:gd name="T44" fmla="*/ 93 w 393"/>
                <a:gd name="T45" fmla="*/ 127 h 393"/>
                <a:gd name="T46" fmla="*/ 269 w 393"/>
                <a:gd name="T47" fmla="*/ 266 h 393"/>
                <a:gd name="T48" fmla="*/ 205 w 393"/>
                <a:gd name="T49" fmla="*/ 213 h 393"/>
                <a:gd name="T50" fmla="*/ 205 w 393"/>
                <a:gd name="T51" fmla="*/ 25 h 393"/>
                <a:gd name="T52" fmla="*/ 263 w 393"/>
                <a:gd name="T53" fmla="*/ 103 h 393"/>
                <a:gd name="T54" fmla="*/ 51 w 393"/>
                <a:gd name="T55" fmla="*/ 103 h 393"/>
                <a:gd name="T56" fmla="*/ 134 w 393"/>
                <a:gd name="T57" fmla="*/ 35 h 393"/>
                <a:gd name="T58" fmla="*/ 134 w 393"/>
                <a:gd name="T59" fmla="*/ 358 h 393"/>
                <a:gd name="T60" fmla="*/ 51 w 393"/>
                <a:gd name="T61" fmla="*/ 290 h 393"/>
                <a:gd name="T62" fmla="*/ 263 w 393"/>
                <a:gd name="T63" fmla="*/ 290 h 393"/>
                <a:gd name="T64" fmla="*/ 205 w 393"/>
                <a:gd name="T65" fmla="*/ 36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3" h="393">
                  <a:moveTo>
                    <a:pt x="393" y="196"/>
                  </a:moveTo>
                  <a:cubicBezTo>
                    <a:pt x="393" y="279"/>
                    <a:pt x="343" y="349"/>
                    <a:pt x="271" y="379"/>
                  </a:cubicBezTo>
                  <a:cubicBezTo>
                    <a:pt x="304" y="339"/>
                    <a:pt x="324" y="274"/>
                    <a:pt x="324" y="196"/>
                  </a:cubicBezTo>
                  <a:cubicBezTo>
                    <a:pt x="324" y="139"/>
                    <a:pt x="313" y="86"/>
                    <a:pt x="292" y="46"/>
                  </a:cubicBezTo>
                  <a:cubicBezTo>
                    <a:pt x="285" y="34"/>
                    <a:pt x="278" y="23"/>
                    <a:pt x="271" y="14"/>
                  </a:cubicBezTo>
                  <a:cubicBezTo>
                    <a:pt x="343" y="44"/>
                    <a:pt x="393" y="114"/>
                    <a:pt x="393" y="196"/>
                  </a:cubicBezTo>
                  <a:close/>
                  <a:moveTo>
                    <a:pt x="196" y="393"/>
                  </a:moveTo>
                  <a:cubicBezTo>
                    <a:pt x="88" y="393"/>
                    <a:pt x="0" y="305"/>
                    <a:pt x="0" y="196"/>
                  </a:cubicBezTo>
                  <a:cubicBezTo>
                    <a:pt x="0" y="88"/>
                    <a:pt x="88" y="0"/>
                    <a:pt x="196" y="0"/>
                  </a:cubicBezTo>
                  <a:cubicBezTo>
                    <a:pt x="257" y="0"/>
                    <a:pt x="300" y="92"/>
                    <a:pt x="300" y="196"/>
                  </a:cubicBezTo>
                  <a:cubicBezTo>
                    <a:pt x="300" y="306"/>
                    <a:pt x="252" y="393"/>
                    <a:pt x="196" y="393"/>
                  </a:cubicBezTo>
                  <a:close/>
                  <a:moveTo>
                    <a:pt x="181" y="290"/>
                  </a:moveTo>
                  <a:cubicBezTo>
                    <a:pt x="125" y="290"/>
                    <a:pt x="125" y="290"/>
                    <a:pt x="125" y="290"/>
                  </a:cubicBezTo>
                  <a:cubicBezTo>
                    <a:pt x="139" y="329"/>
                    <a:pt x="160" y="356"/>
                    <a:pt x="181" y="365"/>
                  </a:cubicBezTo>
                  <a:lnTo>
                    <a:pt x="181" y="290"/>
                  </a:lnTo>
                  <a:close/>
                  <a:moveTo>
                    <a:pt x="181" y="266"/>
                  </a:moveTo>
                  <a:cubicBezTo>
                    <a:pt x="181" y="213"/>
                    <a:pt x="181" y="213"/>
                    <a:pt x="181" y="213"/>
                  </a:cubicBezTo>
                  <a:cubicBezTo>
                    <a:pt x="110" y="213"/>
                    <a:pt x="110" y="213"/>
                    <a:pt x="110" y="213"/>
                  </a:cubicBezTo>
                  <a:cubicBezTo>
                    <a:pt x="111" y="232"/>
                    <a:pt x="114" y="250"/>
                    <a:pt x="118" y="266"/>
                  </a:cubicBezTo>
                  <a:lnTo>
                    <a:pt x="181" y="266"/>
                  </a:lnTo>
                  <a:close/>
                  <a:moveTo>
                    <a:pt x="39" y="266"/>
                  </a:moveTo>
                  <a:cubicBezTo>
                    <a:pt x="93" y="266"/>
                    <a:pt x="93" y="266"/>
                    <a:pt x="93" y="266"/>
                  </a:cubicBezTo>
                  <a:cubicBezTo>
                    <a:pt x="90" y="249"/>
                    <a:pt x="87" y="232"/>
                    <a:pt x="86" y="213"/>
                  </a:cubicBezTo>
                  <a:cubicBezTo>
                    <a:pt x="24" y="213"/>
                    <a:pt x="24" y="213"/>
                    <a:pt x="24" y="213"/>
                  </a:cubicBezTo>
                  <a:cubicBezTo>
                    <a:pt x="26" y="232"/>
                    <a:pt x="31" y="251"/>
                    <a:pt x="39" y="268"/>
                  </a:cubicBezTo>
                  <a:lnTo>
                    <a:pt x="39" y="266"/>
                  </a:lnTo>
                  <a:close/>
                  <a:moveTo>
                    <a:pt x="125" y="103"/>
                  </a:moveTo>
                  <a:cubicBezTo>
                    <a:pt x="181" y="103"/>
                    <a:pt x="181" y="103"/>
                    <a:pt x="181" y="103"/>
                  </a:cubicBezTo>
                  <a:cubicBezTo>
                    <a:pt x="181" y="27"/>
                    <a:pt x="181" y="27"/>
                    <a:pt x="181" y="27"/>
                  </a:cubicBezTo>
                  <a:cubicBezTo>
                    <a:pt x="160" y="37"/>
                    <a:pt x="139" y="64"/>
                    <a:pt x="125" y="103"/>
                  </a:cubicBezTo>
                  <a:close/>
                  <a:moveTo>
                    <a:pt x="118" y="127"/>
                  </a:moveTo>
                  <a:cubicBezTo>
                    <a:pt x="113" y="146"/>
                    <a:pt x="110" y="167"/>
                    <a:pt x="110" y="189"/>
                  </a:cubicBezTo>
                  <a:cubicBezTo>
                    <a:pt x="181" y="189"/>
                    <a:pt x="181" y="189"/>
                    <a:pt x="181" y="189"/>
                  </a:cubicBezTo>
                  <a:cubicBezTo>
                    <a:pt x="181" y="127"/>
                    <a:pt x="181" y="127"/>
                    <a:pt x="181" y="127"/>
                  </a:cubicBezTo>
                  <a:lnTo>
                    <a:pt x="118" y="127"/>
                  </a:lnTo>
                  <a:close/>
                  <a:moveTo>
                    <a:pt x="269" y="127"/>
                  </a:moveTo>
                  <a:cubicBezTo>
                    <a:pt x="205" y="127"/>
                    <a:pt x="205" y="127"/>
                    <a:pt x="205" y="127"/>
                  </a:cubicBezTo>
                  <a:cubicBezTo>
                    <a:pt x="205" y="189"/>
                    <a:pt x="205" y="189"/>
                    <a:pt x="205" y="189"/>
                  </a:cubicBezTo>
                  <a:cubicBezTo>
                    <a:pt x="276" y="189"/>
                    <a:pt x="276" y="189"/>
                    <a:pt x="276" y="189"/>
                  </a:cubicBezTo>
                  <a:cubicBezTo>
                    <a:pt x="276" y="167"/>
                    <a:pt x="273" y="146"/>
                    <a:pt x="269" y="127"/>
                  </a:cubicBezTo>
                  <a:close/>
                  <a:moveTo>
                    <a:pt x="93" y="127"/>
                  </a:moveTo>
                  <a:cubicBezTo>
                    <a:pt x="39" y="127"/>
                    <a:pt x="39" y="127"/>
                    <a:pt x="39" y="127"/>
                  </a:cubicBezTo>
                  <a:cubicBezTo>
                    <a:pt x="39" y="125"/>
                    <a:pt x="39" y="125"/>
                    <a:pt x="39" y="125"/>
                  </a:cubicBezTo>
                  <a:cubicBezTo>
                    <a:pt x="30" y="145"/>
                    <a:pt x="25" y="166"/>
                    <a:pt x="24" y="189"/>
                  </a:cubicBezTo>
                  <a:cubicBezTo>
                    <a:pt x="86" y="189"/>
                    <a:pt x="86" y="189"/>
                    <a:pt x="86" y="189"/>
                  </a:cubicBezTo>
                  <a:cubicBezTo>
                    <a:pt x="86" y="167"/>
                    <a:pt x="89" y="147"/>
                    <a:pt x="93" y="127"/>
                  </a:cubicBezTo>
                  <a:close/>
                  <a:moveTo>
                    <a:pt x="205" y="266"/>
                  </a:moveTo>
                  <a:cubicBezTo>
                    <a:pt x="269" y="266"/>
                    <a:pt x="269" y="266"/>
                    <a:pt x="269" y="266"/>
                  </a:cubicBezTo>
                  <a:cubicBezTo>
                    <a:pt x="273" y="250"/>
                    <a:pt x="275" y="232"/>
                    <a:pt x="276" y="213"/>
                  </a:cubicBezTo>
                  <a:cubicBezTo>
                    <a:pt x="205" y="213"/>
                    <a:pt x="205" y="213"/>
                    <a:pt x="205" y="213"/>
                  </a:cubicBezTo>
                  <a:lnTo>
                    <a:pt x="205" y="266"/>
                  </a:lnTo>
                  <a:close/>
                  <a:moveTo>
                    <a:pt x="205" y="25"/>
                  </a:moveTo>
                  <a:cubicBezTo>
                    <a:pt x="205" y="103"/>
                    <a:pt x="205" y="103"/>
                    <a:pt x="205" y="103"/>
                  </a:cubicBezTo>
                  <a:cubicBezTo>
                    <a:pt x="263" y="103"/>
                    <a:pt x="263" y="103"/>
                    <a:pt x="263" y="103"/>
                  </a:cubicBezTo>
                  <a:cubicBezTo>
                    <a:pt x="250" y="61"/>
                    <a:pt x="229" y="31"/>
                    <a:pt x="205" y="25"/>
                  </a:cubicBezTo>
                  <a:close/>
                  <a:moveTo>
                    <a:pt x="51" y="103"/>
                  </a:moveTo>
                  <a:cubicBezTo>
                    <a:pt x="100" y="103"/>
                    <a:pt x="100" y="103"/>
                    <a:pt x="100" y="103"/>
                  </a:cubicBezTo>
                  <a:cubicBezTo>
                    <a:pt x="108" y="76"/>
                    <a:pt x="120" y="53"/>
                    <a:pt x="134" y="35"/>
                  </a:cubicBezTo>
                  <a:cubicBezTo>
                    <a:pt x="100" y="49"/>
                    <a:pt x="71" y="73"/>
                    <a:pt x="51" y="103"/>
                  </a:cubicBezTo>
                  <a:close/>
                  <a:moveTo>
                    <a:pt x="134" y="358"/>
                  </a:moveTo>
                  <a:cubicBezTo>
                    <a:pt x="120" y="340"/>
                    <a:pt x="108" y="317"/>
                    <a:pt x="100" y="290"/>
                  </a:cubicBezTo>
                  <a:cubicBezTo>
                    <a:pt x="51" y="290"/>
                    <a:pt x="51" y="290"/>
                    <a:pt x="51" y="290"/>
                  </a:cubicBezTo>
                  <a:cubicBezTo>
                    <a:pt x="71" y="321"/>
                    <a:pt x="100" y="344"/>
                    <a:pt x="134" y="358"/>
                  </a:cubicBezTo>
                  <a:close/>
                  <a:moveTo>
                    <a:pt x="263" y="290"/>
                  </a:moveTo>
                  <a:cubicBezTo>
                    <a:pt x="205" y="290"/>
                    <a:pt x="205" y="290"/>
                    <a:pt x="205" y="290"/>
                  </a:cubicBezTo>
                  <a:cubicBezTo>
                    <a:pt x="205" y="368"/>
                    <a:pt x="205" y="368"/>
                    <a:pt x="205" y="368"/>
                  </a:cubicBezTo>
                  <a:cubicBezTo>
                    <a:pt x="229" y="362"/>
                    <a:pt x="250" y="332"/>
                    <a:pt x="263" y="290"/>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175" name="Group 2174"/>
          <p:cNvGrpSpPr/>
          <p:nvPr/>
        </p:nvGrpSpPr>
        <p:grpSpPr>
          <a:xfrm>
            <a:off x="1665706" y="4185608"/>
            <a:ext cx="1344439" cy="1188720"/>
            <a:chOff x="2823762" y="4185608"/>
            <a:chExt cx="1188720" cy="1188720"/>
          </a:xfrm>
        </p:grpSpPr>
        <p:sp>
          <p:nvSpPr>
            <p:cNvPr id="69" name="Rectangle 68"/>
            <p:cNvSpPr/>
            <p:nvPr/>
          </p:nvSpPr>
          <p:spPr>
            <a:xfrm>
              <a:off x="2823762" y="4185608"/>
              <a:ext cx="1188720" cy="1188720"/>
            </a:xfrm>
            <a:prstGeom prst="rect">
              <a:avLst/>
            </a:prstGeom>
            <a:gradFill flip="none" rotWithShape="1">
              <a:gsLst>
                <a:gs pos="0">
                  <a:schemeClr val="accent6"/>
                </a:gs>
                <a:gs pos="100000">
                  <a:schemeClr val="accent6">
                    <a:lumMod val="50000"/>
                  </a:schemeClr>
                </a:gs>
              </a:gsLst>
              <a:lin ang="5400000" scaled="1"/>
              <a:tileRect/>
            </a:gradFill>
            <a:ln>
              <a:noFill/>
            </a:ln>
            <a:effectLst>
              <a:outerShdw blurRad="1016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64008" rtlCol="0" anchor="b" anchorCtr="0"/>
            <a:lstStyle/>
            <a:p>
              <a:pPr algn="ctr">
                <a:lnSpc>
                  <a:spcPct val="85000"/>
                </a:lnSpc>
              </a:pPr>
              <a:r>
                <a:rPr lang="en-US" sz="1400" b="1" dirty="0" smtClean="0">
                  <a:gradFill>
                    <a:gsLst>
                      <a:gs pos="4167">
                        <a:srgbClr val="FFFFFF"/>
                      </a:gs>
                      <a:gs pos="12000">
                        <a:srgbClr val="FFFFFF"/>
                      </a:gs>
                    </a:gsLst>
                    <a:lin ang="5400000" scaled="0"/>
                  </a:gradFill>
                </a:rPr>
                <a:t>Online booking tool</a:t>
              </a:r>
            </a:p>
          </p:txBody>
        </p:sp>
        <p:sp>
          <p:nvSpPr>
            <p:cNvPr id="2174" name="Freeform 124"/>
            <p:cNvSpPr>
              <a:spLocks noChangeAspect="1" noEditPoints="1"/>
            </p:cNvSpPr>
            <p:nvPr/>
          </p:nvSpPr>
          <p:spPr bwMode="auto">
            <a:xfrm>
              <a:off x="3169077" y="4270976"/>
              <a:ext cx="498091" cy="585216"/>
            </a:xfrm>
            <a:custGeom>
              <a:avLst/>
              <a:gdLst>
                <a:gd name="T0" fmla="*/ 192 w 385"/>
                <a:gd name="T1" fmla="*/ 0 h 452"/>
                <a:gd name="T2" fmla="*/ 204 w 385"/>
                <a:gd name="T3" fmla="*/ 11 h 452"/>
                <a:gd name="T4" fmla="*/ 204 w 385"/>
                <a:gd name="T5" fmla="*/ 46 h 452"/>
                <a:gd name="T6" fmla="*/ 192 w 385"/>
                <a:gd name="T7" fmla="*/ 58 h 452"/>
                <a:gd name="T8" fmla="*/ 181 w 385"/>
                <a:gd name="T9" fmla="*/ 46 h 452"/>
                <a:gd name="T10" fmla="*/ 181 w 385"/>
                <a:gd name="T11" fmla="*/ 11 h 452"/>
                <a:gd name="T12" fmla="*/ 192 w 385"/>
                <a:gd name="T13" fmla="*/ 0 h 452"/>
                <a:gd name="T14" fmla="*/ 56 w 385"/>
                <a:gd name="T15" fmla="*/ 73 h 452"/>
                <a:gd name="T16" fmla="*/ 80 w 385"/>
                <a:gd name="T17" fmla="*/ 97 h 452"/>
                <a:gd name="T18" fmla="*/ 97 w 385"/>
                <a:gd name="T19" fmla="*/ 98 h 452"/>
                <a:gd name="T20" fmla="*/ 96 w 385"/>
                <a:gd name="T21" fmla="*/ 81 h 452"/>
                <a:gd name="T22" fmla="*/ 72 w 385"/>
                <a:gd name="T23" fmla="*/ 57 h 452"/>
                <a:gd name="T24" fmla="*/ 56 w 385"/>
                <a:gd name="T25" fmla="*/ 57 h 452"/>
                <a:gd name="T26" fmla="*/ 56 w 385"/>
                <a:gd name="T27" fmla="*/ 73 h 452"/>
                <a:gd name="T28" fmla="*/ 11 w 385"/>
                <a:gd name="T29" fmla="*/ 204 h 452"/>
                <a:gd name="T30" fmla="*/ 46 w 385"/>
                <a:gd name="T31" fmla="*/ 204 h 452"/>
                <a:gd name="T32" fmla="*/ 58 w 385"/>
                <a:gd name="T33" fmla="*/ 193 h 452"/>
                <a:gd name="T34" fmla="*/ 45 w 385"/>
                <a:gd name="T35" fmla="*/ 181 h 452"/>
                <a:gd name="T36" fmla="*/ 11 w 385"/>
                <a:gd name="T37" fmla="*/ 181 h 452"/>
                <a:gd name="T38" fmla="*/ 0 w 385"/>
                <a:gd name="T39" fmla="*/ 193 h 452"/>
                <a:gd name="T40" fmla="*/ 11 w 385"/>
                <a:gd name="T41" fmla="*/ 204 h 452"/>
                <a:gd name="T42" fmla="*/ 73 w 385"/>
                <a:gd name="T43" fmla="*/ 329 h 452"/>
                <a:gd name="T44" fmla="*/ 97 w 385"/>
                <a:gd name="T45" fmla="*/ 305 h 452"/>
                <a:gd name="T46" fmla="*/ 98 w 385"/>
                <a:gd name="T47" fmla="*/ 288 h 452"/>
                <a:gd name="T48" fmla="*/ 81 w 385"/>
                <a:gd name="T49" fmla="*/ 289 h 452"/>
                <a:gd name="T50" fmla="*/ 56 w 385"/>
                <a:gd name="T51" fmla="*/ 313 h 452"/>
                <a:gd name="T52" fmla="*/ 56 w 385"/>
                <a:gd name="T53" fmla="*/ 329 h 452"/>
                <a:gd name="T54" fmla="*/ 73 w 385"/>
                <a:gd name="T55" fmla="*/ 329 h 452"/>
                <a:gd name="T56" fmla="*/ 374 w 385"/>
                <a:gd name="T57" fmla="*/ 181 h 452"/>
                <a:gd name="T58" fmla="*/ 339 w 385"/>
                <a:gd name="T59" fmla="*/ 181 h 452"/>
                <a:gd name="T60" fmla="*/ 327 w 385"/>
                <a:gd name="T61" fmla="*/ 192 h 452"/>
                <a:gd name="T62" fmla="*/ 339 w 385"/>
                <a:gd name="T63" fmla="*/ 204 h 452"/>
                <a:gd name="T64" fmla="*/ 374 w 385"/>
                <a:gd name="T65" fmla="*/ 204 h 452"/>
                <a:gd name="T66" fmla="*/ 385 w 385"/>
                <a:gd name="T67" fmla="*/ 192 h 452"/>
                <a:gd name="T68" fmla="*/ 374 w 385"/>
                <a:gd name="T69" fmla="*/ 181 h 452"/>
                <a:gd name="T70" fmla="*/ 312 w 385"/>
                <a:gd name="T71" fmla="*/ 56 h 452"/>
                <a:gd name="T72" fmla="*/ 288 w 385"/>
                <a:gd name="T73" fmla="*/ 80 h 452"/>
                <a:gd name="T74" fmla="*/ 287 w 385"/>
                <a:gd name="T75" fmla="*/ 97 h 452"/>
                <a:gd name="T76" fmla="*/ 304 w 385"/>
                <a:gd name="T77" fmla="*/ 97 h 452"/>
                <a:gd name="T78" fmla="*/ 328 w 385"/>
                <a:gd name="T79" fmla="*/ 72 h 452"/>
                <a:gd name="T80" fmla="*/ 328 w 385"/>
                <a:gd name="T81" fmla="*/ 56 h 452"/>
                <a:gd name="T82" fmla="*/ 312 w 385"/>
                <a:gd name="T83" fmla="*/ 56 h 452"/>
                <a:gd name="T84" fmla="*/ 359 w 385"/>
                <a:gd name="T85" fmla="*/ 337 h 452"/>
                <a:gd name="T86" fmla="*/ 187 w 385"/>
                <a:gd name="T87" fmla="*/ 173 h 452"/>
                <a:gd name="T88" fmla="*/ 187 w 385"/>
                <a:gd name="T89" fmla="*/ 420 h 452"/>
                <a:gd name="T90" fmla="*/ 238 w 385"/>
                <a:gd name="T91" fmla="*/ 358 h 452"/>
                <a:gd name="T92" fmla="*/ 280 w 385"/>
                <a:gd name="T93" fmla="*/ 452 h 452"/>
                <a:gd name="T94" fmla="*/ 329 w 385"/>
                <a:gd name="T95" fmla="*/ 430 h 452"/>
                <a:gd name="T96" fmla="*/ 288 w 385"/>
                <a:gd name="T97" fmla="*/ 337 h 452"/>
                <a:gd name="T98" fmla="*/ 359 w 385"/>
                <a:gd name="T99" fmla="*/ 337 h 452"/>
                <a:gd name="T100" fmla="*/ 165 w 385"/>
                <a:gd name="T101" fmla="*/ 242 h 452"/>
                <a:gd name="T102" fmla="*/ 136 w 385"/>
                <a:gd name="T103" fmla="*/ 192 h 452"/>
                <a:gd name="T104" fmla="*/ 192 w 385"/>
                <a:gd name="T105" fmla="*/ 136 h 452"/>
                <a:gd name="T106" fmla="*/ 249 w 385"/>
                <a:gd name="T107" fmla="*/ 192 h 452"/>
                <a:gd name="T108" fmla="*/ 248 w 385"/>
                <a:gd name="T109" fmla="*/ 201 h 452"/>
                <a:gd name="T110" fmla="*/ 284 w 385"/>
                <a:gd name="T111" fmla="*/ 235 h 452"/>
                <a:gd name="T112" fmla="*/ 293 w 385"/>
                <a:gd name="T113" fmla="*/ 192 h 452"/>
                <a:gd name="T114" fmla="*/ 192 w 385"/>
                <a:gd name="T115" fmla="*/ 92 h 452"/>
                <a:gd name="T116" fmla="*/ 92 w 385"/>
                <a:gd name="T117" fmla="*/ 192 h 452"/>
                <a:gd name="T118" fmla="*/ 165 w 385"/>
                <a:gd name="T119" fmla="*/ 289 h 452"/>
                <a:gd name="T120" fmla="*/ 165 w 385"/>
                <a:gd name="T121" fmla="*/ 24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5" h="452">
                  <a:moveTo>
                    <a:pt x="192" y="0"/>
                  </a:moveTo>
                  <a:cubicBezTo>
                    <a:pt x="198" y="0"/>
                    <a:pt x="204" y="5"/>
                    <a:pt x="204" y="11"/>
                  </a:cubicBezTo>
                  <a:cubicBezTo>
                    <a:pt x="204" y="46"/>
                    <a:pt x="204" y="46"/>
                    <a:pt x="204" y="46"/>
                  </a:cubicBezTo>
                  <a:cubicBezTo>
                    <a:pt x="204" y="53"/>
                    <a:pt x="198" y="58"/>
                    <a:pt x="192" y="58"/>
                  </a:cubicBezTo>
                  <a:cubicBezTo>
                    <a:pt x="186" y="58"/>
                    <a:pt x="181" y="53"/>
                    <a:pt x="181" y="46"/>
                  </a:cubicBezTo>
                  <a:cubicBezTo>
                    <a:pt x="181" y="11"/>
                    <a:pt x="181" y="11"/>
                    <a:pt x="181" y="11"/>
                  </a:cubicBezTo>
                  <a:cubicBezTo>
                    <a:pt x="181" y="5"/>
                    <a:pt x="186" y="0"/>
                    <a:pt x="192" y="0"/>
                  </a:cubicBezTo>
                  <a:close/>
                  <a:moveTo>
                    <a:pt x="56" y="73"/>
                  </a:moveTo>
                  <a:cubicBezTo>
                    <a:pt x="80" y="97"/>
                    <a:pt x="80" y="97"/>
                    <a:pt x="80" y="97"/>
                  </a:cubicBezTo>
                  <a:cubicBezTo>
                    <a:pt x="85" y="102"/>
                    <a:pt x="93" y="102"/>
                    <a:pt x="97" y="98"/>
                  </a:cubicBezTo>
                  <a:cubicBezTo>
                    <a:pt x="102" y="93"/>
                    <a:pt x="101" y="86"/>
                    <a:pt x="96" y="81"/>
                  </a:cubicBezTo>
                  <a:cubicBezTo>
                    <a:pt x="72" y="57"/>
                    <a:pt x="72" y="57"/>
                    <a:pt x="72" y="57"/>
                  </a:cubicBezTo>
                  <a:cubicBezTo>
                    <a:pt x="68" y="52"/>
                    <a:pt x="60" y="52"/>
                    <a:pt x="56" y="57"/>
                  </a:cubicBezTo>
                  <a:cubicBezTo>
                    <a:pt x="52" y="61"/>
                    <a:pt x="52" y="68"/>
                    <a:pt x="56" y="73"/>
                  </a:cubicBezTo>
                  <a:close/>
                  <a:moveTo>
                    <a:pt x="11" y="204"/>
                  </a:moveTo>
                  <a:cubicBezTo>
                    <a:pt x="46" y="204"/>
                    <a:pt x="46" y="204"/>
                    <a:pt x="46" y="204"/>
                  </a:cubicBezTo>
                  <a:cubicBezTo>
                    <a:pt x="53" y="204"/>
                    <a:pt x="58" y="199"/>
                    <a:pt x="58" y="193"/>
                  </a:cubicBezTo>
                  <a:cubicBezTo>
                    <a:pt x="58" y="187"/>
                    <a:pt x="53" y="181"/>
                    <a:pt x="45" y="181"/>
                  </a:cubicBezTo>
                  <a:cubicBezTo>
                    <a:pt x="11" y="181"/>
                    <a:pt x="11" y="181"/>
                    <a:pt x="11" y="181"/>
                  </a:cubicBezTo>
                  <a:cubicBezTo>
                    <a:pt x="5" y="181"/>
                    <a:pt x="0" y="187"/>
                    <a:pt x="0" y="193"/>
                  </a:cubicBezTo>
                  <a:cubicBezTo>
                    <a:pt x="0" y="199"/>
                    <a:pt x="5" y="204"/>
                    <a:pt x="11" y="204"/>
                  </a:cubicBezTo>
                  <a:close/>
                  <a:moveTo>
                    <a:pt x="73" y="329"/>
                  </a:moveTo>
                  <a:cubicBezTo>
                    <a:pt x="97" y="305"/>
                    <a:pt x="97" y="305"/>
                    <a:pt x="97" y="305"/>
                  </a:cubicBezTo>
                  <a:cubicBezTo>
                    <a:pt x="102" y="300"/>
                    <a:pt x="102" y="292"/>
                    <a:pt x="98" y="288"/>
                  </a:cubicBezTo>
                  <a:cubicBezTo>
                    <a:pt x="93" y="283"/>
                    <a:pt x="86" y="284"/>
                    <a:pt x="81" y="289"/>
                  </a:cubicBezTo>
                  <a:cubicBezTo>
                    <a:pt x="56" y="313"/>
                    <a:pt x="56" y="313"/>
                    <a:pt x="56" y="313"/>
                  </a:cubicBezTo>
                  <a:cubicBezTo>
                    <a:pt x="52" y="317"/>
                    <a:pt x="52" y="325"/>
                    <a:pt x="56" y="329"/>
                  </a:cubicBezTo>
                  <a:cubicBezTo>
                    <a:pt x="61" y="333"/>
                    <a:pt x="68" y="333"/>
                    <a:pt x="73" y="329"/>
                  </a:cubicBezTo>
                  <a:close/>
                  <a:moveTo>
                    <a:pt x="374" y="181"/>
                  </a:moveTo>
                  <a:cubicBezTo>
                    <a:pt x="339" y="181"/>
                    <a:pt x="339" y="181"/>
                    <a:pt x="339" y="181"/>
                  </a:cubicBezTo>
                  <a:cubicBezTo>
                    <a:pt x="332" y="181"/>
                    <a:pt x="327" y="186"/>
                    <a:pt x="327" y="192"/>
                  </a:cubicBezTo>
                  <a:cubicBezTo>
                    <a:pt x="327" y="199"/>
                    <a:pt x="332" y="204"/>
                    <a:pt x="339" y="204"/>
                  </a:cubicBezTo>
                  <a:cubicBezTo>
                    <a:pt x="374" y="204"/>
                    <a:pt x="374" y="204"/>
                    <a:pt x="374" y="204"/>
                  </a:cubicBezTo>
                  <a:cubicBezTo>
                    <a:pt x="380" y="204"/>
                    <a:pt x="385" y="199"/>
                    <a:pt x="385" y="192"/>
                  </a:cubicBezTo>
                  <a:cubicBezTo>
                    <a:pt x="385" y="186"/>
                    <a:pt x="380" y="181"/>
                    <a:pt x="374" y="181"/>
                  </a:cubicBezTo>
                  <a:close/>
                  <a:moveTo>
                    <a:pt x="312" y="56"/>
                  </a:moveTo>
                  <a:cubicBezTo>
                    <a:pt x="288" y="80"/>
                    <a:pt x="288" y="80"/>
                    <a:pt x="288" y="80"/>
                  </a:cubicBezTo>
                  <a:cubicBezTo>
                    <a:pt x="283" y="85"/>
                    <a:pt x="283" y="93"/>
                    <a:pt x="287" y="97"/>
                  </a:cubicBezTo>
                  <a:cubicBezTo>
                    <a:pt x="292" y="102"/>
                    <a:pt x="299" y="101"/>
                    <a:pt x="304" y="97"/>
                  </a:cubicBezTo>
                  <a:cubicBezTo>
                    <a:pt x="328" y="72"/>
                    <a:pt x="328" y="72"/>
                    <a:pt x="328" y="72"/>
                  </a:cubicBezTo>
                  <a:cubicBezTo>
                    <a:pt x="333" y="68"/>
                    <a:pt x="333" y="61"/>
                    <a:pt x="328" y="56"/>
                  </a:cubicBezTo>
                  <a:cubicBezTo>
                    <a:pt x="324" y="52"/>
                    <a:pt x="317" y="52"/>
                    <a:pt x="312" y="56"/>
                  </a:cubicBezTo>
                  <a:close/>
                  <a:moveTo>
                    <a:pt x="359" y="337"/>
                  </a:moveTo>
                  <a:cubicBezTo>
                    <a:pt x="187" y="173"/>
                    <a:pt x="187" y="173"/>
                    <a:pt x="187" y="173"/>
                  </a:cubicBezTo>
                  <a:cubicBezTo>
                    <a:pt x="187" y="420"/>
                    <a:pt x="187" y="420"/>
                    <a:pt x="187" y="420"/>
                  </a:cubicBezTo>
                  <a:cubicBezTo>
                    <a:pt x="238" y="358"/>
                    <a:pt x="238" y="358"/>
                    <a:pt x="238" y="358"/>
                  </a:cubicBezTo>
                  <a:cubicBezTo>
                    <a:pt x="280" y="452"/>
                    <a:pt x="280" y="452"/>
                    <a:pt x="280" y="452"/>
                  </a:cubicBezTo>
                  <a:cubicBezTo>
                    <a:pt x="329" y="430"/>
                    <a:pt x="329" y="430"/>
                    <a:pt x="329" y="430"/>
                  </a:cubicBezTo>
                  <a:cubicBezTo>
                    <a:pt x="288" y="337"/>
                    <a:pt x="288" y="337"/>
                    <a:pt x="288" y="337"/>
                  </a:cubicBezTo>
                  <a:lnTo>
                    <a:pt x="359" y="337"/>
                  </a:lnTo>
                  <a:close/>
                  <a:moveTo>
                    <a:pt x="165" y="242"/>
                  </a:moveTo>
                  <a:cubicBezTo>
                    <a:pt x="148" y="232"/>
                    <a:pt x="136" y="214"/>
                    <a:pt x="136" y="192"/>
                  </a:cubicBezTo>
                  <a:cubicBezTo>
                    <a:pt x="136" y="161"/>
                    <a:pt x="161" y="136"/>
                    <a:pt x="192" y="136"/>
                  </a:cubicBezTo>
                  <a:cubicBezTo>
                    <a:pt x="224" y="136"/>
                    <a:pt x="249" y="161"/>
                    <a:pt x="249" y="192"/>
                  </a:cubicBezTo>
                  <a:cubicBezTo>
                    <a:pt x="249" y="196"/>
                    <a:pt x="249" y="199"/>
                    <a:pt x="248" y="201"/>
                  </a:cubicBezTo>
                  <a:cubicBezTo>
                    <a:pt x="284" y="235"/>
                    <a:pt x="284" y="235"/>
                    <a:pt x="284" y="235"/>
                  </a:cubicBezTo>
                  <a:cubicBezTo>
                    <a:pt x="290" y="222"/>
                    <a:pt x="293" y="208"/>
                    <a:pt x="293" y="192"/>
                  </a:cubicBezTo>
                  <a:cubicBezTo>
                    <a:pt x="293" y="137"/>
                    <a:pt x="248" y="92"/>
                    <a:pt x="192" y="92"/>
                  </a:cubicBezTo>
                  <a:cubicBezTo>
                    <a:pt x="137" y="92"/>
                    <a:pt x="92" y="137"/>
                    <a:pt x="92" y="192"/>
                  </a:cubicBezTo>
                  <a:cubicBezTo>
                    <a:pt x="92" y="238"/>
                    <a:pt x="123" y="277"/>
                    <a:pt x="165" y="289"/>
                  </a:cubicBezTo>
                  <a:lnTo>
                    <a:pt x="165" y="242"/>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402048576"/>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164"/>
                                        </p:tgtEl>
                                        <p:attrNameLst>
                                          <p:attrName>style.visibility</p:attrName>
                                        </p:attrNameLst>
                                      </p:cBhvr>
                                      <p:to>
                                        <p:strVal val="visible"/>
                                      </p:to>
                                    </p:set>
                                    <p:animEffect transition="in" filter="fade">
                                      <p:cBhvr>
                                        <p:cTn id="7" dur="350"/>
                                        <p:tgtEl>
                                          <p:spTgt spid="2164"/>
                                        </p:tgtEl>
                                      </p:cBhvr>
                                    </p:animEffect>
                                  </p:childTnLst>
                                </p:cTn>
                              </p:par>
                            </p:childTnLst>
                          </p:cTn>
                        </p:par>
                        <p:par>
                          <p:cTn id="8" fill="hold">
                            <p:stCondLst>
                              <p:cond delay="350"/>
                            </p:stCondLst>
                            <p:childTnLst>
                              <p:par>
                                <p:cTn id="9" presetID="16" presetClass="entr" presetSubtype="42" fill="hold" grpId="0" nodeType="afterEffect">
                                  <p:stCondLst>
                                    <p:cond delay="0"/>
                                  </p:stCondLst>
                                  <p:childTnLst>
                                    <p:set>
                                      <p:cBhvr>
                                        <p:cTn id="10" dur="1" fill="hold">
                                          <p:stCondLst>
                                            <p:cond delay="0"/>
                                          </p:stCondLst>
                                        </p:cTn>
                                        <p:tgtEl>
                                          <p:spTgt spid="2053"/>
                                        </p:tgtEl>
                                        <p:attrNameLst>
                                          <p:attrName>style.visibility</p:attrName>
                                        </p:attrNameLst>
                                      </p:cBhvr>
                                      <p:to>
                                        <p:strVal val="visible"/>
                                      </p:to>
                                    </p:set>
                                    <p:animEffect transition="in" filter="barn(outHorizontal)">
                                      <p:cBhvr>
                                        <p:cTn id="11" dur="350"/>
                                        <p:tgtEl>
                                          <p:spTgt spid="2053"/>
                                        </p:tgtEl>
                                      </p:cBhvr>
                                    </p:animEffect>
                                  </p:childTnLst>
                                </p:cTn>
                              </p:par>
                            </p:childTnLst>
                          </p:cTn>
                        </p:par>
                        <p:par>
                          <p:cTn id="12" fill="hold">
                            <p:stCondLst>
                              <p:cond delay="700"/>
                            </p:stCondLst>
                            <p:childTnLst>
                              <p:par>
                                <p:cTn id="13" presetID="22" presetClass="entr" presetSubtype="8" fill="hold" grpId="0" nodeType="afterEffect">
                                  <p:stCondLst>
                                    <p:cond delay="0"/>
                                  </p:stCondLst>
                                  <p:childTnLst>
                                    <p:set>
                                      <p:cBhvr>
                                        <p:cTn id="14" dur="1" fill="hold">
                                          <p:stCondLst>
                                            <p:cond delay="0"/>
                                          </p:stCondLst>
                                        </p:cTn>
                                        <p:tgtEl>
                                          <p:spTgt spid="85"/>
                                        </p:tgtEl>
                                        <p:attrNameLst>
                                          <p:attrName>style.visibility</p:attrName>
                                        </p:attrNameLst>
                                      </p:cBhvr>
                                      <p:to>
                                        <p:strVal val="visible"/>
                                      </p:to>
                                    </p:set>
                                    <p:animEffect transition="in" filter="wipe(left)">
                                      <p:cBhvr>
                                        <p:cTn id="15" dur="350"/>
                                        <p:tgtEl>
                                          <p:spTgt spid="85"/>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86"/>
                                        </p:tgtEl>
                                        <p:attrNameLst>
                                          <p:attrName>style.visibility</p:attrName>
                                        </p:attrNameLst>
                                      </p:cBhvr>
                                      <p:to>
                                        <p:strVal val="visible"/>
                                      </p:to>
                                    </p:set>
                                    <p:animEffect transition="in" filter="wipe(left)">
                                      <p:cBhvr>
                                        <p:cTn id="18" dur="350"/>
                                        <p:tgtEl>
                                          <p:spTgt spid="86"/>
                                        </p:tgtEl>
                                      </p:cBhvr>
                                    </p:animEffect>
                                  </p:childTnLst>
                                </p:cTn>
                              </p:par>
                            </p:childTnLst>
                          </p:cTn>
                        </p:par>
                        <p:par>
                          <p:cTn id="19" fill="hold">
                            <p:stCondLst>
                              <p:cond delay="1050"/>
                            </p:stCondLst>
                            <p:childTnLst>
                              <p:par>
                                <p:cTn id="20" presetID="10" presetClass="entr" presetSubtype="0" fill="hold" nodeType="afterEffect">
                                  <p:stCondLst>
                                    <p:cond delay="0"/>
                                  </p:stCondLst>
                                  <p:childTnLst>
                                    <p:set>
                                      <p:cBhvr>
                                        <p:cTn id="21" dur="1" fill="hold">
                                          <p:stCondLst>
                                            <p:cond delay="0"/>
                                          </p:stCondLst>
                                        </p:cTn>
                                        <p:tgtEl>
                                          <p:spTgt spid="2159"/>
                                        </p:tgtEl>
                                        <p:attrNameLst>
                                          <p:attrName>style.visibility</p:attrName>
                                        </p:attrNameLst>
                                      </p:cBhvr>
                                      <p:to>
                                        <p:strVal val="visible"/>
                                      </p:to>
                                    </p:set>
                                    <p:animEffect transition="in" filter="fade">
                                      <p:cBhvr>
                                        <p:cTn id="22" dur="350"/>
                                        <p:tgtEl>
                                          <p:spTgt spid="2159"/>
                                        </p:tgtEl>
                                      </p:cBhvr>
                                    </p:animEffect>
                                  </p:childTnLst>
                                </p:cTn>
                              </p:par>
                              <p:par>
                                <p:cTn id="23" presetID="10" presetClass="entr" presetSubtype="0" fill="hold" nodeType="withEffect">
                                  <p:stCondLst>
                                    <p:cond delay="0"/>
                                  </p:stCondLst>
                                  <p:childTnLst>
                                    <p:set>
                                      <p:cBhvr>
                                        <p:cTn id="24" dur="1" fill="hold">
                                          <p:stCondLst>
                                            <p:cond delay="0"/>
                                          </p:stCondLst>
                                        </p:cTn>
                                        <p:tgtEl>
                                          <p:spTgt spid="2175"/>
                                        </p:tgtEl>
                                        <p:attrNameLst>
                                          <p:attrName>style.visibility</p:attrName>
                                        </p:attrNameLst>
                                      </p:cBhvr>
                                      <p:to>
                                        <p:strVal val="visible"/>
                                      </p:to>
                                    </p:set>
                                    <p:animEffect transition="in" filter="fade">
                                      <p:cBhvr>
                                        <p:cTn id="25" dur="350"/>
                                        <p:tgtEl>
                                          <p:spTgt spid="2175"/>
                                        </p:tgtEl>
                                      </p:cBhvr>
                                    </p:animEffect>
                                  </p:childTnLst>
                                </p:cTn>
                              </p:par>
                            </p:childTnLst>
                          </p:cTn>
                        </p:par>
                        <p:par>
                          <p:cTn id="26" fill="hold">
                            <p:stCondLst>
                              <p:cond delay="1400"/>
                            </p:stCondLst>
                            <p:childTnLst>
                              <p:par>
                                <p:cTn id="27" presetID="22" presetClass="entr" presetSubtype="8" fill="hold" grpId="0" nodeType="afterEffect">
                                  <p:stCondLst>
                                    <p:cond delay="0"/>
                                  </p:stCondLst>
                                  <p:childTnLst>
                                    <p:set>
                                      <p:cBhvr>
                                        <p:cTn id="28" dur="1" fill="hold">
                                          <p:stCondLst>
                                            <p:cond delay="0"/>
                                          </p:stCondLst>
                                        </p:cTn>
                                        <p:tgtEl>
                                          <p:spTgt spid="88"/>
                                        </p:tgtEl>
                                        <p:attrNameLst>
                                          <p:attrName>style.visibility</p:attrName>
                                        </p:attrNameLst>
                                      </p:cBhvr>
                                      <p:to>
                                        <p:strVal val="visible"/>
                                      </p:to>
                                    </p:set>
                                    <p:animEffect transition="in" filter="wipe(left)">
                                      <p:cBhvr>
                                        <p:cTn id="29" dur="350"/>
                                        <p:tgtEl>
                                          <p:spTgt spid="88"/>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89"/>
                                        </p:tgtEl>
                                        <p:attrNameLst>
                                          <p:attrName>style.visibility</p:attrName>
                                        </p:attrNameLst>
                                      </p:cBhvr>
                                      <p:to>
                                        <p:strVal val="visible"/>
                                      </p:to>
                                    </p:set>
                                    <p:animEffect transition="in" filter="wipe(left)">
                                      <p:cBhvr>
                                        <p:cTn id="32" dur="350"/>
                                        <p:tgtEl>
                                          <p:spTgt spid="89"/>
                                        </p:tgtEl>
                                      </p:cBhvr>
                                    </p:animEffect>
                                  </p:childTnLst>
                                </p:cTn>
                              </p:par>
                            </p:childTnLst>
                          </p:cTn>
                        </p:par>
                        <p:par>
                          <p:cTn id="33" fill="hold">
                            <p:stCondLst>
                              <p:cond delay="1750"/>
                            </p:stCondLst>
                            <p:childTnLst>
                              <p:par>
                                <p:cTn id="34" presetID="16" presetClass="entr" presetSubtype="26" fill="hold" grpId="0" nodeType="afterEffect">
                                  <p:stCondLst>
                                    <p:cond delay="0"/>
                                  </p:stCondLst>
                                  <p:childTnLst>
                                    <p:set>
                                      <p:cBhvr>
                                        <p:cTn id="35" dur="1" fill="hold">
                                          <p:stCondLst>
                                            <p:cond delay="0"/>
                                          </p:stCondLst>
                                        </p:cTn>
                                        <p:tgtEl>
                                          <p:spTgt spid="87"/>
                                        </p:tgtEl>
                                        <p:attrNameLst>
                                          <p:attrName>style.visibility</p:attrName>
                                        </p:attrNameLst>
                                      </p:cBhvr>
                                      <p:to>
                                        <p:strVal val="visible"/>
                                      </p:to>
                                    </p:set>
                                    <p:animEffect transition="in" filter="barn(inHorizontal)">
                                      <p:cBhvr>
                                        <p:cTn id="36" dur="350"/>
                                        <p:tgtEl>
                                          <p:spTgt spid="87"/>
                                        </p:tgtEl>
                                      </p:cBhvr>
                                    </p:animEffect>
                                  </p:childTnLst>
                                </p:cTn>
                              </p:par>
                            </p:childTnLst>
                          </p:cTn>
                        </p:par>
                        <p:par>
                          <p:cTn id="37" fill="hold">
                            <p:stCondLst>
                              <p:cond delay="2100"/>
                            </p:stCondLst>
                            <p:childTnLst>
                              <p:par>
                                <p:cTn id="38" presetID="22" presetClass="entr" presetSubtype="8" fill="hold" grpId="0" nodeType="afterEffect">
                                  <p:stCondLst>
                                    <p:cond delay="0"/>
                                  </p:stCondLst>
                                  <p:childTnLst>
                                    <p:set>
                                      <p:cBhvr>
                                        <p:cTn id="39" dur="1" fill="hold">
                                          <p:stCondLst>
                                            <p:cond delay="0"/>
                                          </p:stCondLst>
                                        </p:cTn>
                                        <p:tgtEl>
                                          <p:spTgt spid="80"/>
                                        </p:tgtEl>
                                        <p:attrNameLst>
                                          <p:attrName>style.visibility</p:attrName>
                                        </p:attrNameLst>
                                      </p:cBhvr>
                                      <p:to>
                                        <p:strVal val="visible"/>
                                      </p:to>
                                    </p:set>
                                    <p:animEffect transition="in" filter="wipe(left)">
                                      <p:cBhvr>
                                        <p:cTn id="40" dur="350"/>
                                        <p:tgtEl>
                                          <p:spTgt spid="80"/>
                                        </p:tgtEl>
                                      </p:cBhvr>
                                    </p:animEffect>
                                  </p:childTnLst>
                                </p:cTn>
                              </p:par>
                            </p:childTnLst>
                          </p:cTn>
                        </p:par>
                        <p:par>
                          <p:cTn id="41" fill="hold">
                            <p:stCondLst>
                              <p:cond delay="2450"/>
                            </p:stCondLst>
                            <p:childTnLst>
                              <p:par>
                                <p:cTn id="42" presetID="10" presetClass="entr" presetSubtype="0" fill="hold" nodeType="afterEffect">
                                  <p:stCondLst>
                                    <p:cond delay="0"/>
                                  </p:stCondLst>
                                  <p:childTnLst>
                                    <p:set>
                                      <p:cBhvr>
                                        <p:cTn id="43" dur="1" fill="hold">
                                          <p:stCondLst>
                                            <p:cond delay="0"/>
                                          </p:stCondLst>
                                        </p:cTn>
                                        <p:tgtEl>
                                          <p:spTgt spid="50"/>
                                        </p:tgtEl>
                                        <p:attrNameLst>
                                          <p:attrName>style.visibility</p:attrName>
                                        </p:attrNameLst>
                                      </p:cBhvr>
                                      <p:to>
                                        <p:strVal val="visible"/>
                                      </p:to>
                                    </p:set>
                                    <p:animEffect transition="in" filter="fade">
                                      <p:cBhvr>
                                        <p:cTn id="44" dur="350"/>
                                        <p:tgtEl>
                                          <p:spTgt spid="50"/>
                                        </p:tgtEl>
                                      </p:cBhvr>
                                    </p:animEffect>
                                  </p:childTnLst>
                                </p:cTn>
                              </p:par>
                            </p:childTnLst>
                          </p:cTn>
                        </p:par>
                        <p:par>
                          <p:cTn id="45" fill="hold">
                            <p:stCondLst>
                              <p:cond delay="2800"/>
                            </p:stCondLst>
                            <p:childTnLst>
                              <p:par>
                                <p:cTn id="46" presetID="22" presetClass="entr" presetSubtype="8" fill="hold" grpId="0" nodeType="afterEffect">
                                  <p:stCondLst>
                                    <p:cond delay="0"/>
                                  </p:stCondLst>
                                  <p:childTnLst>
                                    <p:set>
                                      <p:cBhvr>
                                        <p:cTn id="47" dur="1" fill="hold">
                                          <p:stCondLst>
                                            <p:cond delay="0"/>
                                          </p:stCondLst>
                                        </p:cTn>
                                        <p:tgtEl>
                                          <p:spTgt spid="81"/>
                                        </p:tgtEl>
                                        <p:attrNameLst>
                                          <p:attrName>style.visibility</p:attrName>
                                        </p:attrNameLst>
                                      </p:cBhvr>
                                      <p:to>
                                        <p:strVal val="visible"/>
                                      </p:to>
                                    </p:set>
                                    <p:animEffect transition="in" filter="wipe(left)">
                                      <p:cBhvr>
                                        <p:cTn id="48" dur="350"/>
                                        <p:tgtEl>
                                          <p:spTgt spid="81"/>
                                        </p:tgtEl>
                                      </p:cBhvr>
                                    </p:animEffect>
                                  </p:childTnLst>
                                </p:cTn>
                              </p:par>
                            </p:childTnLst>
                          </p:cTn>
                        </p:par>
                        <p:par>
                          <p:cTn id="49" fill="hold">
                            <p:stCondLst>
                              <p:cond delay="3150"/>
                            </p:stCondLst>
                            <p:childTnLst>
                              <p:par>
                                <p:cTn id="50" presetID="10" presetClass="entr" presetSubtype="0" fill="hold" nodeType="afterEffect">
                                  <p:stCondLst>
                                    <p:cond delay="0"/>
                                  </p:stCondLst>
                                  <p:childTnLst>
                                    <p:set>
                                      <p:cBhvr>
                                        <p:cTn id="51" dur="1" fill="hold">
                                          <p:stCondLst>
                                            <p:cond delay="0"/>
                                          </p:stCondLst>
                                        </p:cTn>
                                        <p:tgtEl>
                                          <p:spTgt spid="2170"/>
                                        </p:tgtEl>
                                        <p:attrNameLst>
                                          <p:attrName>style.visibility</p:attrName>
                                        </p:attrNameLst>
                                      </p:cBhvr>
                                      <p:to>
                                        <p:strVal val="visible"/>
                                      </p:to>
                                    </p:set>
                                    <p:animEffect transition="in" filter="fade">
                                      <p:cBhvr>
                                        <p:cTn id="52" dur="350"/>
                                        <p:tgtEl>
                                          <p:spTgt spid="2170"/>
                                        </p:tgtEl>
                                      </p:cBhvr>
                                    </p:animEffect>
                                  </p:childTnLst>
                                </p:cTn>
                              </p:par>
                            </p:childTnLst>
                          </p:cTn>
                        </p:par>
                        <p:par>
                          <p:cTn id="53" fill="hold">
                            <p:stCondLst>
                              <p:cond delay="3500"/>
                            </p:stCondLst>
                            <p:childTnLst>
                              <p:par>
                                <p:cTn id="54" presetID="22" presetClass="entr" presetSubtype="8" fill="hold" grpId="0" nodeType="afterEffect">
                                  <p:stCondLst>
                                    <p:cond delay="0"/>
                                  </p:stCondLst>
                                  <p:childTnLst>
                                    <p:set>
                                      <p:cBhvr>
                                        <p:cTn id="55" dur="1" fill="hold">
                                          <p:stCondLst>
                                            <p:cond delay="0"/>
                                          </p:stCondLst>
                                        </p:cTn>
                                        <p:tgtEl>
                                          <p:spTgt spid="82"/>
                                        </p:tgtEl>
                                        <p:attrNameLst>
                                          <p:attrName>style.visibility</p:attrName>
                                        </p:attrNameLst>
                                      </p:cBhvr>
                                      <p:to>
                                        <p:strVal val="visible"/>
                                      </p:to>
                                    </p:set>
                                    <p:animEffect transition="in" filter="wipe(left)">
                                      <p:cBhvr>
                                        <p:cTn id="56" dur="350"/>
                                        <p:tgtEl>
                                          <p:spTgt spid="82"/>
                                        </p:tgtEl>
                                      </p:cBhvr>
                                    </p:animEffect>
                                  </p:childTnLst>
                                </p:cTn>
                              </p:par>
                            </p:childTnLst>
                          </p:cTn>
                        </p:par>
                        <p:par>
                          <p:cTn id="57" fill="hold">
                            <p:stCondLst>
                              <p:cond delay="3850"/>
                            </p:stCondLst>
                            <p:childTnLst>
                              <p:par>
                                <p:cTn id="58" presetID="10" presetClass="entr" presetSubtype="0" fill="hold" nodeType="afterEffect">
                                  <p:stCondLst>
                                    <p:cond delay="0"/>
                                  </p:stCondLst>
                                  <p:childTnLst>
                                    <p:set>
                                      <p:cBhvr>
                                        <p:cTn id="59" dur="1" fill="hold">
                                          <p:stCondLst>
                                            <p:cond delay="0"/>
                                          </p:stCondLst>
                                        </p:cTn>
                                        <p:tgtEl>
                                          <p:spTgt spid="2176"/>
                                        </p:tgtEl>
                                        <p:attrNameLst>
                                          <p:attrName>style.visibility</p:attrName>
                                        </p:attrNameLst>
                                      </p:cBhvr>
                                      <p:to>
                                        <p:strVal val="visible"/>
                                      </p:to>
                                    </p:set>
                                    <p:animEffect transition="in" filter="fade">
                                      <p:cBhvr>
                                        <p:cTn id="60" dur="350"/>
                                        <p:tgtEl>
                                          <p:spTgt spid="2176"/>
                                        </p:tgtEl>
                                      </p:cBhvr>
                                    </p:animEffect>
                                  </p:childTnLst>
                                </p:cTn>
                              </p:par>
                              <p:par>
                                <p:cTn id="61" presetID="10" presetClass="entr" presetSubtype="0" fill="hold" nodeType="with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fade">
                                      <p:cBhvr>
                                        <p:cTn id="63" dur="350"/>
                                        <p:tgtEl>
                                          <p:spTgt spid="7"/>
                                        </p:tgtEl>
                                      </p:cBhvr>
                                    </p:animEffect>
                                  </p:childTnLst>
                                </p:cTn>
                              </p:par>
                              <p:par>
                                <p:cTn id="64" presetID="10" presetClass="entr" presetSubtype="0" fill="hold" nodeType="with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350"/>
                                        <p:tgtEl>
                                          <p:spTgt spid="24"/>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058"/>
                                        </p:tgtEl>
                                        <p:attrNameLst>
                                          <p:attrName>style.visibility</p:attrName>
                                        </p:attrNameLst>
                                      </p:cBhvr>
                                      <p:to>
                                        <p:strVal val="visible"/>
                                      </p:to>
                                    </p:set>
                                    <p:animEffect transition="in" filter="fade">
                                      <p:cBhvr>
                                        <p:cTn id="69" dur="350"/>
                                        <p:tgtEl>
                                          <p:spTgt spid="2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7" grpId="0" animBg="1"/>
      <p:bldP spid="88" grpId="0" animBg="1"/>
      <p:bldP spid="89" grpId="0" animBg="1"/>
      <p:bldP spid="2053" grpId="0" animBg="1"/>
      <p:bldP spid="85" grpId="0" animBg="1"/>
      <p:bldP spid="86" grpId="0" animBg="1"/>
      <p:bldP spid="81" grpId="0" animBg="1"/>
      <p:bldP spid="82" grpId="0" animBg="1"/>
      <p:bldP spid="205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flipH="1">
            <a:off x="792153" y="3725918"/>
            <a:ext cx="3208949" cy="2134738"/>
            <a:chOff x="116963" y="3091650"/>
            <a:chExt cx="3208949" cy="2134738"/>
          </a:xfrm>
        </p:grpSpPr>
        <p:pic>
          <p:nvPicPr>
            <p:cNvPr id="32" name="Picture 31" descr="sprint-iphone-4s.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6963" y="3091650"/>
              <a:ext cx="3208949" cy="2134738"/>
            </a:xfrm>
            <a:prstGeom prst="rect">
              <a:avLst/>
            </a:prstGeom>
          </p:spPr>
        </p:pic>
        <p:sp>
          <p:nvSpPr>
            <p:cNvPr id="33" name="Rectangle 32"/>
            <p:cNvSpPr/>
            <p:nvPr/>
          </p:nvSpPr>
          <p:spPr>
            <a:xfrm>
              <a:off x="2088624" y="3125059"/>
              <a:ext cx="1086085" cy="484634"/>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30" name="Rectangle 29"/>
          <p:cNvSpPr/>
          <p:nvPr/>
        </p:nvSpPr>
        <p:spPr>
          <a:xfrm>
            <a:off x="1594372" y="1059025"/>
            <a:ext cx="8788400" cy="754053"/>
          </a:xfrm>
          <a:prstGeom prst="rect">
            <a:avLst/>
          </a:prstGeom>
        </p:spPr>
        <p:txBody>
          <a:bodyPr wrap="square">
            <a:spAutoFit/>
          </a:bodyPr>
          <a:lstStyle/>
          <a:p>
            <a:r>
              <a:rPr lang="en-US" sz="4300" dirty="0" smtClean="0">
                <a:solidFill>
                  <a:srgbClr val="41768A"/>
                </a:solidFill>
                <a:latin typeface="Arial" pitchFamily="34" charset="0"/>
                <a:cs typeface="Arial" pitchFamily="34" charset="0"/>
              </a:rPr>
              <a:t>change</a:t>
            </a:r>
            <a:r>
              <a:rPr lang="en-US" sz="4200" dirty="0" smtClean="0">
                <a:solidFill>
                  <a:srgbClr val="41768A"/>
                </a:solidFill>
                <a:latin typeface="Arial" pitchFamily="34" charset="0"/>
                <a:cs typeface="Arial" pitchFamily="34" charset="0"/>
              </a:rPr>
              <a:t> </a:t>
            </a:r>
            <a:r>
              <a:rPr lang="en-US" sz="4300" dirty="0" smtClean="0">
                <a:solidFill>
                  <a:srgbClr val="41768A"/>
                </a:solidFill>
                <a:latin typeface="Arial" pitchFamily="34" charset="0"/>
                <a:cs typeface="Arial" pitchFamily="34" charset="0"/>
              </a:rPr>
              <a:t>is</a:t>
            </a:r>
            <a:r>
              <a:rPr lang="en-US" sz="4200" dirty="0" smtClean="0">
                <a:solidFill>
                  <a:srgbClr val="41768A"/>
                </a:solidFill>
                <a:latin typeface="Arial" pitchFamily="34" charset="0"/>
                <a:cs typeface="Arial" pitchFamily="34" charset="0"/>
              </a:rPr>
              <a:t> </a:t>
            </a:r>
            <a:r>
              <a:rPr lang="en-US" sz="4300" dirty="0" smtClean="0">
                <a:solidFill>
                  <a:srgbClr val="41768A"/>
                </a:solidFill>
                <a:latin typeface="Arial" pitchFamily="34" charset="0"/>
                <a:cs typeface="Arial" pitchFamily="34" charset="0"/>
              </a:rPr>
              <a:t>happening</a:t>
            </a:r>
            <a:endParaRPr lang="en-US" sz="4300" dirty="0">
              <a:solidFill>
                <a:schemeClr val="accent1"/>
              </a:solidFill>
              <a:latin typeface="Arial" pitchFamily="34" charset="0"/>
              <a:cs typeface="Arial" pitchFamily="34" charset="0"/>
            </a:endParaRPr>
          </a:p>
        </p:txBody>
      </p:sp>
      <p:sp>
        <p:nvSpPr>
          <p:cNvPr id="19" name="Rectangle 18"/>
          <p:cNvSpPr/>
          <p:nvPr/>
        </p:nvSpPr>
        <p:spPr>
          <a:xfrm>
            <a:off x="1281129" y="1540520"/>
            <a:ext cx="7594600" cy="1015663"/>
          </a:xfrm>
          <a:prstGeom prst="rect">
            <a:avLst/>
          </a:prstGeom>
        </p:spPr>
        <p:txBody>
          <a:bodyPr wrap="square">
            <a:spAutoFit/>
          </a:bodyPr>
          <a:lstStyle/>
          <a:p>
            <a:r>
              <a:rPr lang="en-US" sz="6000" dirty="0" smtClean="0">
                <a:solidFill>
                  <a:schemeClr val="accent2"/>
                </a:solidFill>
                <a:latin typeface="Arial" pitchFamily="34" charset="0"/>
                <a:cs typeface="Arial" pitchFamily="34" charset="0"/>
              </a:rPr>
              <a:t>WITH OR WITHOUT</a:t>
            </a:r>
          </a:p>
        </p:txBody>
      </p:sp>
      <p:sp>
        <p:nvSpPr>
          <p:cNvPr id="9" name="TextBox 8"/>
          <p:cNvSpPr txBox="1"/>
          <p:nvPr/>
        </p:nvSpPr>
        <p:spPr>
          <a:xfrm>
            <a:off x="4376413" y="3130434"/>
            <a:ext cx="2264229" cy="1200329"/>
          </a:xfrm>
          <a:prstGeom prst="rect">
            <a:avLst/>
          </a:prstGeom>
          <a:noFill/>
        </p:spPr>
        <p:txBody>
          <a:bodyPr wrap="square" rtlCol="0">
            <a:spAutoFit/>
          </a:bodyPr>
          <a:lstStyle/>
          <a:p>
            <a:r>
              <a:rPr lang="en-US" sz="7200" b="1" dirty="0">
                <a:solidFill>
                  <a:srgbClr val="41768A"/>
                </a:solidFill>
                <a:latin typeface="Arial" pitchFamily="34" charset="0"/>
                <a:cs typeface="Arial" pitchFamily="34" charset="0"/>
              </a:rPr>
              <a:t>7</a:t>
            </a:r>
            <a:r>
              <a:rPr lang="en-US" sz="7200" b="1" dirty="0" smtClean="0">
                <a:solidFill>
                  <a:srgbClr val="41768A"/>
                </a:solidFill>
                <a:latin typeface="Arial" pitchFamily="34" charset="0"/>
                <a:cs typeface="Arial" pitchFamily="34" charset="0"/>
              </a:rPr>
              <a:t>0%</a:t>
            </a:r>
            <a:endParaRPr lang="en-US" sz="7200" b="1" dirty="0">
              <a:solidFill>
                <a:srgbClr val="41768A"/>
              </a:solidFill>
              <a:latin typeface="Arial" pitchFamily="34" charset="0"/>
              <a:cs typeface="Arial" pitchFamily="34" charset="0"/>
            </a:endParaRPr>
          </a:p>
        </p:txBody>
      </p:sp>
      <p:sp>
        <p:nvSpPr>
          <p:cNvPr id="10" name="TextBox 9"/>
          <p:cNvSpPr txBox="1"/>
          <p:nvPr/>
        </p:nvSpPr>
        <p:spPr>
          <a:xfrm>
            <a:off x="4376413" y="4126513"/>
            <a:ext cx="4591629" cy="1200329"/>
          </a:xfrm>
          <a:prstGeom prst="rect">
            <a:avLst/>
          </a:prstGeom>
          <a:noFill/>
        </p:spPr>
        <p:txBody>
          <a:bodyPr wrap="square" rtlCol="0">
            <a:spAutoFit/>
          </a:bodyPr>
          <a:lstStyle/>
          <a:p>
            <a:r>
              <a:rPr lang="en-US" sz="2400" dirty="0" smtClean="0">
                <a:latin typeface="Arial" pitchFamily="34" charset="0"/>
                <a:cs typeface="Arial" pitchFamily="34" charset="0"/>
              </a:rPr>
              <a:t>Employees use personally owned devices to access company data and systems </a:t>
            </a:r>
            <a:endParaRPr lang="en-US" sz="2400" dirty="0">
              <a:latin typeface="Arial" pitchFamily="34" charset="0"/>
              <a:cs typeface="Arial" pitchFamily="34" charset="0"/>
            </a:endParaRPr>
          </a:p>
        </p:txBody>
      </p:sp>
      <p:sp>
        <p:nvSpPr>
          <p:cNvPr id="4" name="Rectangle 3"/>
          <p:cNvSpPr/>
          <p:nvPr/>
        </p:nvSpPr>
        <p:spPr>
          <a:xfrm>
            <a:off x="5238044" y="2181690"/>
            <a:ext cx="4619360" cy="923330"/>
          </a:xfrm>
          <a:prstGeom prst="rect">
            <a:avLst/>
          </a:prstGeom>
        </p:spPr>
        <p:txBody>
          <a:bodyPr wrap="square">
            <a:spAutoFit/>
          </a:bodyPr>
          <a:lstStyle/>
          <a:p>
            <a:r>
              <a:rPr lang="en-US" sz="5400" dirty="0" smtClean="0">
                <a:solidFill>
                  <a:schemeClr val="accent1"/>
                </a:solidFill>
                <a:latin typeface="Arial" pitchFamily="34" charset="0"/>
                <a:cs typeface="Arial" pitchFamily="34" charset="0"/>
              </a:rPr>
              <a:t>employers</a:t>
            </a:r>
            <a:endParaRPr lang="en-US" sz="5400" dirty="0">
              <a:solidFill>
                <a:schemeClr val="accent1"/>
              </a:solidFill>
              <a:latin typeface="Arial" pitchFamily="34" charset="0"/>
              <a:cs typeface="Arial" pitchFamily="34" charset="0"/>
            </a:endParaRPr>
          </a:p>
        </p:txBody>
      </p:sp>
      <p:sp>
        <p:nvSpPr>
          <p:cNvPr id="2" name="TextBox 1"/>
          <p:cNvSpPr txBox="1"/>
          <p:nvPr/>
        </p:nvSpPr>
        <p:spPr>
          <a:xfrm>
            <a:off x="4397829" y="5442858"/>
            <a:ext cx="1938592" cy="338554"/>
          </a:xfrm>
          <a:prstGeom prst="rect">
            <a:avLst/>
          </a:prstGeom>
          <a:noFill/>
        </p:spPr>
        <p:txBody>
          <a:bodyPr wrap="square" rtlCol="0">
            <a:spAutoFit/>
          </a:bodyPr>
          <a:lstStyle/>
          <a:p>
            <a:r>
              <a:rPr lang="en-US" sz="1600" dirty="0" smtClean="0"/>
              <a:t>Source: IDC</a:t>
            </a:r>
            <a:endParaRPr lang="en-US" sz="1600" dirty="0"/>
          </a:p>
        </p:txBody>
      </p:sp>
    </p:spTree>
    <p:extLst>
      <p:ext uri="{BB962C8B-B14F-4D97-AF65-F5344CB8AC3E}">
        <p14:creationId xmlns:p14="http://schemas.microsoft.com/office/powerpoint/2010/main" val="3406049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121" y="5488641"/>
            <a:ext cx="9191625" cy="1371600"/>
          </a:xfrm>
          <a:custGeom>
            <a:avLst/>
            <a:gdLst>
              <a:gd name="connsiteX0" fmla="*/ 0 w 9144000"/>
              <a:gd name="connsiteY0" fmla="*/ 0 h 762000"/>
              <a:gd name="connsiteX1" fmla="*/ 9144000 w 9144000"/>
              <a:gd name="connsiteY1" fmla="*/ 0 h 762000"/>
              <a:gd name="connsiteX2" fmla="*/ 9144000 w 9144000"/>
              <a:gd name="connsiteY2" fmla="*/ 762000 h 762000"/>
              <a:gd name="connsiteX3" fmla="*/ 0 w 9144000"/>
              <a:gd name="connsiteY3" fmla="*/ 762000 h 762000"/>
              <a:gd name="connsiteX4" fmla="*/ 0 w 9144000"/>
              <a:gd name="connsiteY4" fmla="*/ 0 h 762000"/>
              <a:gd name="connsiteX0" fmla="*/ 0 w 9144000"/>
              <a:gd name="connsiteY0" fmla="*/ 523875 h 1285875"/>
              <a:gd name="connsiteX1" fmla="*/ 9124950 w 9144000"/>
              <a:gd name="connsiteY1" fmla="*/ 0 h 1285875"/>
              <a:gd name="connsiteX2" fmla="*/ 9144000 w 9144000"/>
              <a:gd name="connsiteY2" fmla="*/ 1285875 h 1285875"/>
              <a:gd name="connsiteX3" fmla="*/ 0 w 9144000"/>
              <a:gd name="connsiteY3" fmla="*/ 1285875 h 1285875"/>
              <a:gd name="connsiteX4" fmla="*/ 0 w 9144000"/>
              <a:gd name="connsiteY4" fmla="*/ 523875 h 1285875"/>
              <a:gd name="connsiteX0" fmla="*/ 0 w 9163050"/>
              <a:gd name="connsiteY0" fmla="*/ 723900 h 1285875"/>
              <a:gd name="connsiteX1" fmla="*/ 9144000 w 9163050"/>
              <a:gd name="connsiteY1" fmla="*/ 0 h 1285875"/>
              <a:gd name="connsiteX2" fmla="*/ 9163050 w 9163050"/>
              <a:gd name="connsiteY2" fmla="*/ 1285875 h 1285875"/>
              <a:gd name="connsiteX3" fmla="*/ 19050 w 9163050"/>
              <a:gd name="connsiteY3" fmla="*/ 1285875 h 1285875"/>
              <a:gd name="connsiteX4" fmla="*/ 0 w 9163050"/>
              <a:gd name="connsiteY4" fmla="*/ 723900 h 1285875"/>
              <a:gd name="connsiteX0" fmla="*/ 0 w 9163050"/>
              <a:gd name="connsiteY0" fmla="*/ 723900 h 1304925"/>
              <a:gd name="connsiteX1" fmla="*/ 9144000 w 9163050"/>
              <a:gd name="connsiteY1" fmla="*/ 0 h 1304925"/>
              <a:gd name="connsiteX2" fmla="*/ 9163050 w 9163050"/>
              <a:gd name="connsiteY2" fmla="*/ 1285875 h 1304925"/>
              <a:gd name="connsiteX3" fmla="*/ 0 w 9163050"/>
              <a:gd name="connsiteY3" fmla="*/ 1304925 h 1304925"/>
              <a:gd name="connsiteX4" fmla="*/ 0 w 9163050"/>
              <a:gd name="connsiteY4" fmla="*/ 723900 h 1304925"/>
              <a:gd name="connsiteX0" fmla="*/ 0 w 9172575"/>
              <a:gd name="connsiteY0" fmla="*/ 723900 h 1304925"/>
              <a:gd name="connsiteX1" fmla="*/ 9144000 w 9172575"/>
              <a:gd name="connsiteY1" fmla="*/ 0 h 1304925"/>
              <a:gd name="connsiteX2" fmla="*/ 9172575 w 9172575"/>
              <a:gd name="connsiteY2" fmla="*/ 1304925 h 1304925"/>
              <a:gd name="connsiteX3" fmla="*/ 0 w 9172575"/>
              <a:gd name="connsiteY3" fmla="*/ 1304925 h 1304925"/>
              <a:gd name="connsiteX4" fmla="*/ 0 w 9172575"/>
              <a:gd name="connsiteY4" fmla="*/ 723900 h 1304925"/>
              <a:gd name="connsiteX0" fmla="*/ 0 w 9191625"/>
              <a:gd name="connsiteY0" fmla="*/ 723900 h 1323975"/>
              <a:gd name="connsiteX1" fmla="*/ 9144000 w 9191625"/>
              <a:gd name="connsiteY1" fmla="*/ 0 h 1323975"/>
              <a:gd name="connsiteX2" fmla="*/ 9191625 w 9191625"/>
              <a:gd name="connsiteY2" fmla="*/ 1323975 h 1323975"/>
              <a:gd name="connsiteX3" fmla="*/ 0 w 9191625"/>
              <a:gd name="connsiteY3" fmla="*/ 1304925 h 1323975"/>
              <a:gd name="connsiteX4" fmla="*/ 0 w 9191625"/>
              <a:gd name="connsiteY4" fmla="*/ 723900 h 1323975"/>
              <a:gd name="connsiteX0" fmla="*/ 0 w 9191625"/>
              <a:gd name="connsiteY0" fmla="*/ 771525 h 1371600"/>
              <a:gd name="connsiteX1" fmla="*/ 9191625 w 9191625"/>
              <a:gd name="connsiteY1" fmla="*/ 0 h 1371600"/>
              <a:gd name="connsiteX2" fmla="*/ 9191625 w 9191625"/>
              <a:gd name="connsiteY2" fmla="*/ 1371600 h 1371600"/>
              <a:gd name="connsiteX3" fmla="*/ 0 w 9191625"/>
              <a:gd name="connsiteY3" fmla="*/ 1352550 h 1371600"/>
              <a:gd name="connsiteX4" fmla="*/ 0 w 9191625"/>
              <a:gd name="connsiteY4" fmla="*/ 771525 h 137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1625" h="1371600">
                <a:moveTo>
                  <a:pt x="0" y="771525"/>
                </a:moveTo>
                <a:lnTo>
                  <a:pt x="9191625" y="0"/>
                </a:lnTo>
                <a:lnTo>
                  <a:pt x="9191625" y="1371600"/>
                </a:lnTo>
                <a:lnTo>
                  <a:pt x="0" y="1352550"/>
                </a:lnTo>
                <a:lnTo>
                  <a:pt x="0" y="771525"/>
                </a:lnTo>
                <a:close/>
              </a:path>
            </a:pathLst>
          </a:custGeom>
          <a:solidFill>
            <a:schemeClr val="tx2">
              <a:lumMod val="20000"/>
              <a:lumOff val="80000"/>
            </a:schemeClr>
          </a:solidFill>
        </p:spPr>
        <p:txBody>
          <a:bodyPr vert="horz" wrap="square" lIns="91440" tIns="45720" rIns="91440" bIns="45720" rtlCol="0" anchor="ctr">
            <a:spAutoFit/>
          </a:bodyPr>
          <a:lstStyle/>
          <a:p>
            <a:pPr algn="ctr"/>
            <a:endParaRPr lang="en-GB" sz="1800" b="1" dirty="0" smtClean="0">
              <a:ln w="10541" cmpd="sng">
                <a:noFill/>
                <a:prstDash val="solid"/>
              </a:ln>
              <a:solidFill>
                <a:schemeClr val="bg1"/>
              </a:solidFill>
              <a:latin typeface="+mj-lt"/>
              <a:ea typeface="ＭＳ Ｐゴシック" charset="0"/>
            </a:endParaRPr>
          </a:p>
        </p:txBody>
      </p:sp>
      <p:sp>
        <p:nvSpPr>
          <p:cNvPr id="3" name="Title 2"/>
          <p:cNvSpPr>
            <a:spLocks noGrp="1"/>
          </p:cNvSpPr>
          <p:nvPr>
            <p:ph type="title"/>
          </p:nvPr>
        </p:nvSpPr>
        <p:spPr>
          <a:xfrm>
            <a:off x="304800" y="0"/>
            <a:ext cx="8610600" cy="639762"/>
          </a:xfrm>
        </p:spPr>
        <p:txBody>
          <a:bodyPr>
            <a:normAutofit/>
          </a:bodyPr>
          <a:lstStyle/>
          <a:p>
            <a:pPr algn="ctr"/>
            <a:r>
              <a:rPr lang="en-US" u="sng" dirty="0" smtClean="0"/>
              <a:t>Data Facilitates The “Wants” and “Needs”</a:t>
            </a:r>
            <a:endParaRPr lang="en-US" u="sng" dirty="0"/>
          </a:p>
        </p:txBody>
      </p:sp>
      <p:sp>
        <p:nvSpPr>
          <p:cNvPr id="2" name="Text Placeholder 1"/>
          <p:cNvSpPr>
            <a:spLocks noGrp="1"/>
          </p:cNvSpPr>
          <p:nvPr>
            <p:ph sz="quarter" idx="4294967295"/>
          </p:nvPr>
        </p:nvSpPr>
        <p:spPr>
          <a:xfrm>
            <a:off x="340665" y="1021974"/>
            <a:ext cx="8534400" cy="5562600"/>
          </a:xfrm>
          <a:prstGeom prst="rect">
            <a:avLst/>
          </a:prstGeom>
        </p:spPr>
        <p:txBody>
          <a:bodyPr>
            <a:normAutofit/>
          </a:bodyPr>
          <a:lstStyle/>
          <a:p>
            <a:pPr marL="0" indent="0">
              <a:buNone/>
            </a:pPr>
            <a:r>
              <a:rPr lang="en-US" sz="1800" b="1" i="1" dirty="0" smtClean="0">
                <a:solidFill>
                  <a:srgbClr val="000090"/>
                </a:solidFill>
              </a:rPr>
              <a:t>What</a:t>
            </a:r>
            <a:r>
              <a:rPr lang="en-US" sz="1800" b="1" i="1" dirty="0" smtClean="0"/>
              <a:t> </a:t>
            </a:r>
            <a:r>
              <a:rPr lang="en-US" sz="1800" b="1" i="1" dirty="0" smtClean="0">
                <a:solidFill>
                  <a:srgbClr val="C00000"/>
                </a:solidFill>
              </a:rPr>
              <a:t>travelers want…</a:t>
            </a:r>
          </a:p>
          <a:p>
            <a:pPr>
              <a:buClr>
                <a:schemeClr val="tx2"/>
              </a:buClr>
            </a:pPr>
            <a:r>
              <a:rPr lang="en-US" sz="1800" dirty="0" smtClean="0">
                <a:solidFill>
                  <a:srgbClr val="000090"/>
                </a:solidFill>
              </a:rPr>
              <a:t>Booking Options</a:t>
            </a:r>
          </a:p>
          <a:p>
            <a:pPr>
              <a:buClr>
                <a:schemeClr val="tx2"/>
              </a:buClr>
            </a:pPr>
            <a:r>
              <a:rPr lang="en-US" sz="1800" dirty="0" smtClean="0">
                <a:solidFill>
                  <a:srgbClr val="000090"/>
                </a:solidFill>
              </a:rPr>
              <a:t>Budgets not Rules</a:t>
            </a:r>
          </a:p>
          <a:p>
            <a:pPr>
              <a:buClr>
                <a:schemeClr val="tx2"/>
              </a:buClr>
            </a:pPr>
            <a:r>
              <a:rPr lang="en-US" sz="1800" dirty="0" smtClean="0">
                <a:solidFill>
                  <a:srgbClr val="000090"/>
                </a:solidFill>
              </a:rPr>
              <a:t>Social/mobile tools</a:t>
            </a:r>
          </a:p>
          <a:p>
            <a:pPr>
              <a:buClr>
                <a:schemeClr val="tx2"/>
              </a:buClr>
            </a:pPr>
            <a:r>
              <a:rPr lang="en-US" sz="1800" dirty="0" smtClean="0">
                <a:solidFill>
                  <a:srgbClr val="000090"/>
                </a:solidFill>
              </a:rPr>
              <a:t>Localized service</a:t>
            </a:r>
          </a:p>
          <a:p>
            <a:pPr>
              <a:buClr>
                <a:schemeClr val="tx2"/>
              </a:buClr>
            </a:pPr>
            <a:endParaRPr lang="en-US" sz="1800" dirty="0" smtClean="0"/>
          </a:p>
        </p:txBody>
      </p:sp>
      <p:sp>
        <p:nvSpPr>
          <p:cNvPr id="9" name="Rectangle 8"/>
          <p:cNvSpPr/>
          <p:nvPr/>
        </p:nvSpPr>
        <p:spPr>
          <a:xfrm>
            <a:off x="3657600" y="945774"/>
            <a:ext cx="5410200" cy="2031325"/>
          </a:xfrm>
          <a:prstGeom prst="rect">
            <a:avLst/>
          </a:prstGeom>
        </p:spPr>
        <p:txBody>
          <a:bodyPr wrap="square">
            <a:spAutoFit/>
          </a:bodyPr>
          <a:lstStyle/>
          <a:p>
            <a:pPr lvl="0" defTabSz="457200">
              <a:spcBef>
                <a:spcPct val="20000"/>
              </a:spcBef>
              <a:buClr>
                <a:srgbClr val="00B0F0"/>
              </a:buClr>
              <a:buSzPct val="120000"/>
            </a:pPr>
            <a:r>
              <a:rPr lang="en-US" sz="1800" b="1" i="1" dirty="0">
                <a:solidFill>
                  <a:srgbClr val="000090"/>
                </a:solidFill>
                <a:latin typeface="+mn-lt"/>
                <a:cs typeface="Calibri" pitchFamily="34" charset="0"/>
              </a:rPr>
              <a:t>With the control </a:t>
            </a:r>
            <a:r>
              <a:rPr lang="en-US" sz="1800" b="1" i="1" dirty="0" smtClean="0">
                <a:solidFill>
                  <a:srgbClr val="000090"/>
                </a:solidFill>
                <a:latin typeface="+mn-lt"/>
                <a:cs typeface="Calibri" pitchFamily="34" charset="0"/>
              </a:rPr>
              <a:t>the </a:t>
            </a:r>
            <a:r>
              <a:rPr lang="en-US" sz="1800" b="1" i="1" dirty="0" smtClean="0">
                <a:solidFill>
                  <a:schemeClr val="accent3"/>
                </a:solidFill>
                <a:latin typeface="+mn-lt"/>
                <a:cs typeface="Calibri" pitchFamily="34" charset="0"/>
              </a:rPr>
              <a:t>company needs…</a:t>
            </a:r>
            <a:endParaRPr lang="en-US" sz="1800" b="1" i="1" dirty="0">
              <a:solidFill>
                <a:schemeClr val="accent3"/>
              </a:solidFill>
              <a:latin typeface="+mn-lt"/>
              <a:cs typeface="Calibri" pitchFamily="34" charset="0"/>
            </a:endParaRPr>
          </a:p>
          <a:p>
            <a:pPr marL="228600" indent="-228600" defTabSz="457200">
              <a:spcBef>
                <a:spcPct val="20000"/>
              </a:spcBef>
              <a:buClr>
                <a:schemeClr val="tx2"/>
              </a:buClr>
              <a:buSzPct val="120000"/>
              <a:buFont typeface="Arial" pitchFamily="34" charset="0"/>
              <a:buChar char="•"/>
            </a:pPr>
            <a:r>
              <a:rPr lang="nl-NL" sz="1800" dirty="0">
                <a:solidFill>
                  <a:srgbClr val="000090"/>
                </a:solidFill>
                <a:latin typeface="+mn-lt"/>
                <a:cs typeface="Calibri" pitchFamily="34" charset="0"/>
              </a:rPr>
              <a:t>Capture Relevant Data</a:t>
            </a:r>
          </a:p>
          <a:p>
            <a:pPr marL="228600" lvl="0" indent="-228600" defTabSz="457200">
              <a:spcBef>
                <a:spcPct val="20000"/>
              </a:spcBef>
              <a:buClr>
                <a:schemeClr val="tx2"/>
              </a:buClr>
              <a:buSzPct val="120000"/>
              <a:buFont typeface="Arial" pitchFamily="34" charset="0"/>
              <a:buChar char="•"/>
            </a:pPr>
            <a:r>
              <a:rPr lang="nl-NL" sz="1800" dirty="0" smtClean="0">
                <a:solidFill>
                  <a:srgbClr val="000090"/>
                </a:solidFill>
                <a:latin typeface="+mn-lt"/>
                <a:cs typeface="Calibri" pitchFamily="34" charset="0"/>
              </a:rPr>
              <a:t>Cost optimization</a:t>
            </a:r>
            <a:endParaRPr lang="nl-NL" sz="1800" dirty="0">
              <a:solidFill>
                <a:srgbClr val="000090"/>
              </a:solidFill>
              <a:latin typeface="+mn-lt"/>
              <a:cs typeface="Calibri" pitchFamily="34" charset="0"/>
            </a:endParaRPr>
          </a:p>
          <a:p>
            <a:pPr marL="228600" lvl="0" indent="-228600" defTabSz="457200">
              <a:spcBef>
                <a:spcPct val="20000"/>
              </a:spcBef>
              <a:buClr>
                <a:schemeClr val="tx2"/>
              </a:buClr>
              <a:buSzPct val="120000"/>
              <a:buFont typeface="Arial" pitchFamily="34" charset="0"/>
              <a:buChar char="•"/>
            </a:pPr>
            <a:r>
              <a:rPr lang="nl-NL" sz="1800" dirty="0" smtClean="0">
                <a:solidFill>
                  <a:srgbClr val="000090"/>
                </a:solidFill>
                <a:latin typeface="+mn-lt"/>
                <a:cs typeface="Calibri" pitchFamily="34" charset="0"/>
              </a:rPr>
              <a:t>Proven </a:t>
            </a:r>
            <a:r>
              <a:rPr lang="nl-NL" sz="1800" dirty="0">
                <a:solidFill>
                  <a:srgbClr val="000090"/>
                </a:solidFill>
                <a:latin typeface="+mn-lt"/>
                <a:cs typeface="Calibri" pitchFamily="34" charset="0"/>
              </a:rPr>
              <a:t>policy compliance system</a:t>
            </a:r>
          </a:p>
          <a:p>
            <a:pPr marL="228600" lvl="0" indent="-228600" defTabSz="457200">
              <a:spcBef>
                <a:spcPct val="20000"/>
              </a:spcBef>
              <a:buClr>
                <a:schemeClr val="tx2"/>
              </a:buClr>
              <a:buSzPct val="120000"/>
              <a:buFont typeface="Arial" pitchFamily="34" charset="0"/>
              <a:buChar char="•"/>
            </a:pPr>
            <a:r>
              <a:rPr lang="nl-NL" sz="1800" dirty="0" smtClean="0">
                <a:solidFill>
                  <a:srgbClr val="000090"/>
                </a:solidFill>
                <a:latin typeface="+mn-lt"/>
                <a:cs typeface="Calibri" pitchFamily="34" charset="0"/>
              </a:rPr>
              <a:t>Travel </a:t>
            </a:r>
            <a:r>
              <a:rPr lang="nl-NL" sz="1800" dirty="0">
                <a:solidFill>
                  <a:srgbClr val="000090"/>
                </a:solidFill>
                <a:latin typeface="+mn-lt"/>
                <a:cs typeface="Calibri" pitchFamily="34" charset="0"/>
              </a:rPr>
              <a:t>risk management</a:t>
            </a:r>
          </a:p>
          <a:p>
            <a:pPr marL="228600" lvl="0" indent="-228600" defTabSz="457200">
              <a:spcBef>
                <a:spcPct val="20000"/>
              </a:spcBef>
              <a:buClr>
                <a:schemeClr val="tx2"/>
              </a:buClr>
              <a:buSzPct val="120000"/>
              <a:buFont typeface="Arial" pitchFamily="34" charset="0"/>
              <a:buChar char="•"/>
            </a:pPr>
            <a:r>
              <a:rPr lang="nl-NL" sz="1800" dirty="0" smtClean="0">
                <a:solidFill>
                  <a:srgbClr val="000090"/>
                </a:solidFill>
                <a:latin typeface="+mn-lt"/>
                <a:cs typeface="Calibri" pitchFamily="34" charset="0"/>
              </a:rPr>
              <a:t>Reporting </a:t>
            </a:r>
            <a:r>
              <a:rPr lang="nl-NL" sz="1800" dirty="0">
                <a:solidFill>
                  <a:srgbClr val="000090"/>
                </a:solidFill>
                <a:latin typeface="+mn-lt"/>
                <a:cs typeface="Calibri" pitchFamily="34" charset="0"/>
              </a:rPr>
              <a:t>&amp; business </a:t>
            </a:r>
            <a:r>
              <a:rPr lang="nl-NL" sz="1800" dirty="0" smtClean="0">
                <a:solidFill>
                  <a:srgbClr val="000090"/>
                </a:solidFill>
                <a:latin typeface="+mn-lt"/>
                <a:cs typeface="Calibri" pitchFamily="34" charset="0"/>
              </a:rPr>
              <a:t>intelligence</a:t>
            </a:r>
            <a:endParaRPr lang="nl-NL" sz="1800" dirty="0">
              <a:solidFill>
                <a:srgbClr val="000090"/>
              </a:solidFill>
              <a:latin typeface="+mn-lt"/>
              <a:cs typeface="Calibri" pitchFamily="34" charset="0"/>
            </a:endParaRPr>
          </a:p>
        </p:txBody>
      </p:sp>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342" y="3757611"/>
            <a:ext cx="2287591" cy="2809041"/>
          </a:xfrm>
          <a:prstGeom prst="rect">
            <a:avLst/>
          </a:prstGeom>
          <a:ln>
            <a:noFill/>
          </a:ln>
          <a:effectLst>
            <a:innerShdw blurRad="63500" dist="50800" dir="13500000">
              <a:prstClr val="black">
                <a:alpha val="50000"/>
              </a:prstClr>
            </a:innerShdw>
            <a:reflection blurRad="6350" stA="52000" endA="300" endPos="35000" dir="5400000" sy="-100000" algn="bl" rotWithShape="0"/>
          </a:effectLst>
        </p:spPr>
      </p:pic>
      <p:pic>
        <p:nvPicPr>
          <p:cNvPr id="11" name="Picture 10"/>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720840" y="3866721"/>
            <a:ext cx="1797647" cy="2588613"/>
          </a:xfrm>
          <a:prstGeom prst="rect">
            <a:avLst/>
          </a:prstGeom>
          <a:ln>
            <a:noFill/>
          </a:ln>
          <a:effectLst>
            <a:innerShdw blurRad="63500" dist="50800" dir="13500000">
              <a:prstClr val="black">
                <a:alpha val="50000"/>
              </a:prstClr>
            </a:innerShdw>
            <a:reflection blurRad="6350" stA="52000" endA="300" endPos="35000" dir="5400000" sy="-100000" algn="bl" rotWithShape="0"/>
          </a:effectLst>
        </p:spPr>
      </p:pic>
      <p:sp>
        <p:nvSpPr>
          <p:cNvPr id="8" name="Oval Callout 7"/>
          <p:cNvSpPr/>
          <p:nvPr/>
        </p:nvSpPr>
        <p:spPr>
          <a:xfrm>
            <a:off x="7629525" y="3305176"/>
            <a:ext cx="1285875" cy="885824"/>
          </a:xfrm>
          <a:prstGeom prst="wedgeEllipseCallout">
            <a:avLst>
              <a:gd name="adj1" fmla="val -59461"/>
              <a:gd name="adj2" fmla="val 64826"/>
            </a:avLst>
          </a:prstGeom>
          <a:solidFill>
            <a:schemeClr val="bg1"/>
          </a:solidFill>
          <a:ln w="28575">
            <a:solidFill>
              <a:schemeClr val="accent3"/>
            </a:solidFill>
          </a:ln>
          <a:effectLst>
            <a:innerShdw blurRad="63500" dist="50800" dir="13500000">
              <a:prstClr val="black">
                <a:alpha val="50000"/>
              </a:prstClr>
            </a:innerShdw>
          </a:effectLst>
        </p:spPr>
        <p:txBody>
          <a:bodyPr vert="horz" wrap="square" lIns="36000" tIns="45720" rIns="0" bIns="45720" rtlCol="0" anchor="ctr">
            <a:noAutofit/>
          </a:bodyPr>
          <a:lstStyle/>
          <a:p>
            <a:pPr algn="ctr"/>
            <a:r>
              <a:rPr lang="en-GB" sz="1800" b="1" dirty="0" smtClean="0">
                <a:ln w="10541" cmpd="sng">
                  <a:noFill/>
                  <a:prstDash val="solid"/>
                </a:ln>
                <a:solidFill>
                  <a:schemeClr val="accent3"/>
                </a:solidFill>
                <a:latin typeface="+mj-lt"/>
                <a:ea typeface="ＭＳ Ｐゴシック" charset="0"/>
              </a:rPr>
              <a:t>I need…</a:t>
            </a:r>
          </a:p>
        </p:txBody>
      </p:sp>
      <p:sp>
        <p:nvSpPr>
          <p:cNvPr id="12" name="Cloud Callout 11"/>
          <p:cNvSpPr/>
          <p:nvPr/>
        </p:nvSpPr>
        <p:spPr>
          <a:xfrm>
            <a:off x="2465290" y="3323937"/>
            <a:ext cx="1730188" cy="993282"/>
          </a:xfrm>
          <a:prstGeom prst="cloudCallout">
            <a:avLst>
              <a:gd name="adj1" fmla="val -83858"/>
              <a:gd name="adj2" fmla="val 25935"/>
            </a:avLst>
          </a:prstGeom>
          <a:solidFill>
            <a:schemeClr val="bg1"/>
          </a:solidFill>
          <a:ln w="28575">
            <a:solidFill>
              <a:srgbClr val="CC3300"/>
            </a:solidFill>
          </a:ln>
          <a:effectLst>
            <a:innerShdw blurRad="63500" dist="50800" dir="13500000">
              <a:prstClr val="black">
                <a:alpha val="50000"/>
              </a:prstClr>
            </a:innerShdw>
          </a:effectLst>
        </p:spPr>
        <p:txBody>
          <a:bodyPr vert="horz" wrap="square" lIns="36000" tIns="45720" rIns="36000" bIns="45720" rtlCol="0" anchor="ctr">
            <a:noAutofit/>
          </a:bodyPr>
          <a:lstStyle/>
          <a:p>
            <a:pPr algn="ctr"/>
            <a:r>
              <a:rPr lang="en-GB" sz="1800" b="1" dirty="0" smtClean="0">
                <a:ln w="10541" cmpd="sng">
                  <a:noFill/>
                  <a:prstDash val="solid"/>
                </a:ln>
                <a:solidFill>
                  <a:srgbClr val="C00000"/>
                </a:solidFill>
                <a:latin typeface="+mj-lt"/>
                <a:ea typeface="ＭＳ Ｐゴシック" charset="0"/>
              </a:rPr>
              <a:t>I want…</a:t>
            </a:r>
          </a:p>
        </p:txBody>
      </p:sp>
    </p:spTree>
    <p:extLst>
      <p:ext uri="{BB962C8B-B14F-4D97-AF65-F5344CB8AC3E}">
        <p14:creationId xmlns:p14="http://schemas.microsoft.com/office/powerpoint/2010/main" val="42214500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9">
                                            <p:txEl>
                                              <p:pRg st="1" end="1"/>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8fc78e0599c6090f85795247a7caea8c5823273"/>
</p:tagLst>
</file>

<file path=ppt/theme/theme1.xml><?xml version="1.0" encoding="utf-8"?>
<a:theme xmlns:a="http://schemas.openxmlformats.org/drawingml/2006/main" name="Default Design">
  <a:themeElements>
    <a:clrScheme name="GBTA">
      <a:dk1>
        <a:srgbClr val="000000"/>
      </a:dk1>
      <a:lt1>
        <a:srgbClr val="FFFFFF"/>
      </a:lt1>
      <a:dk2>
        <a:srgbClr val="1F4A98"/>
      </a:dk2>
      <a:lt2>
        <a:srgbClr val="B2B2B2"/>
      </a:lt2>
      <a:accent1>
        <a:srgbClr val="1F4A98"/>
      </a:accent1>
      <a:accent2>
        <a:srgbClr val="92278F"/>
      </a:accent2>
      <a:accent3>
        <a:srgbClr val="7DC242"/>
      </a:accent3>
      <a:accent4>
        <a:srgbClr val="BDDEF5"/>
      </a:accent4>
      <a:accent5>
        <a:srgbClr val="1B5226"/>
      </a:accent5>
      <a:accent6>
        <a:srgbClr val="B2B2B2"/>
      </a:accent6>
      <a:hlink>
        <a:srgbClr val="FFA000"/>
      </a:hlink>
      <a:folHlink>
        <a:srgbClr val="FFC666"/>
      </a:folHlink>
    </a:clrScheme>
    <a:fontScheme name="GBT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solidFill>
        <a:ln w="12700" cap="flat" cmpd="sng" algn="ctr">
          <a:noFill/>
          <a:prstDash val="solid"/>
          <a:round/>
          <a:headEnd type="none" w="med" len="med"/>
          <a:tailEnd type="none" w="med" len="med"/>
        </a:ln>
        <a:effectLst/>
      </a:spPr>
      <a:bodyPr vert="horz" wrap="square" lIns="91440" tIns="91440" rIns="91440" bIns="91440" numCol="1" rtlCol="0" anchor="ctr" anchorCtr="0" compatLnSpc="1">
        <a:prstTxWarp prst="textNoShape">
          <a:avLst/>
        </a:prstTxWarp>
        <a:no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sz="2200" b="0" i="0" u="none" strike="noStrike" cap="none" normalizeH="0" baseline="0" dirty="0" err="1"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tx2"/>
        </a:solidFill>
        <a:ln w="12700" cap="flat" cmpd="sng" algn="ctr">
          <a:solidFill>
            <a:schemeClr val="tx2"/>
          </a:solid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200" b="0" i="0" u="none" strike="noStrike" cap="none" normalizeH="0" baseline="0">
            <a:ln>
              <a:noFill/>
            </a:ln>
            <a:solidFill>
              <a:schemeClr val="tx2"/>
            </a:solidFill>
            <a:effectLst/>
            <a:latin typeface="Arial" charset="0"/>
          </a:defRPr>
        </a:defPPr>
      </a:lstStyle>
    </a:lnDef>
  </a:objectDefaults>
  <a:extraClrSchemeLst>
    <a:extraClrScheme>
      <a:clrScheme name="Default Design 1">
        <a:dk1>
          <a:srgbClr val="000000"/>
        </a:dk1>
        <a:lt1>
          <a:srgbClr val="FFFFFF"/>
        </a:lt1>
        <a:dk2>
          <a:srgbClr val="0023A0"/>
        </a:dk2>
        <a:lt2>
          <a:srgbClr val="B2B2B2"/>
        </a:lt2>
        <a:accent1>
          <a:srgbClr val="667BC6"/>
        </a:accent1>
        <a:accent2>
          <a:srgbClr val="B2BDE3"/>
        </a:accent2>
        <a:accent3>
          <a:srgbClr val="FFFFFF"/>
        </a:accent3>
        <a:accent4>
          <a:srgbClr val="000000"/>
        </a:accent4>
        <a:accent5>
          <a:srgbClr val="B8BFDF"/>
        </a:accent5>
        <a:accent6>
          <a:srgbClr val="A1ABCE"/>
        </a:accent6>
        <a:hlink>
          <a:srgbClr val="FFA000"/>
        </a:hlink>
        <a:folHlink>
          <a:srgbClr val="FFC6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9226</TotalTime>
  <Pages>28</Pages>
  <Words>1120</Words>
  <Application>Microsoft Office PowerPoint</Application>
  <PresentationFormat>On-screen Show (4:3)</PresentationFormat>
  <Paragraphs>171</Paragraphs>
  <Slides>20</Slides>
  <Notes>10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Default Design</vt:lpstr>
      <vt:lpstr>PowerPoint Presentation</vt:lpstr>
      <vt:lpstr>Agenda</vt:lpstr>
      <vt:lpstr>What is Open Booking?</vt:lpstr>
      <vt:lpstr>The Wire – an AirPlus Publication</vt:lpstr>
      <vt:lpstr>Open Booking </vt:lpstr>
      <vt:lpstr>PowerPoint Presentation</vt:lpstr>
      <vt:lpstr>PowerPoint Presentation</vt:lpstr>
      <vt:lpstr>PowerPoint Presentation</vt:lpstr>
      <vt:lpstr>Data Facilitates The “Wants” and “Needs”</vt:lpstr>
      <vt:lpstr>Open Booking is all about Data Access and Data Quality</vt:lpstr>
      <vt:lpstr>PowerPoint Presentation</vt:lpstr>
      <vt:lpstr>Challenges with Travel Data Today</vt:lpstr>
      <vt:lpstr>Emerging Industry Solutions</vt:lpstr>
      <vt:lpstr>Open Booking Video</vt:lpstr>
      <vt:lpstr>PowerPoint Presentation</vt:lpstr>
      <vt:lpstr>Open Booking addresses the Social, Mobile and BYOD trends that are transforming corporate travel </vt:lpstr>
      <vt:lpstr>Open Booking Direct strengthens managed travel </vt:lpstr>
      <vt:lpstr>PowerPoint Presentation</vt:lpstr>
      <vt:lpstr>Open Booking fulfills the premise of a TMC</vt:lpstr>
      <vt:lpstr>PowerPoint Presentation</vt:lpstr>
    </vt:vector>
  </TitlesOfParts>
  <Company>Global Business Travel Association</Company>
  <LinksUpToDate>false</LinksUpToDate>
  <SharedDoc>false</SharedDoc>
  <HyperlinkBase>www.gbta.org</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Business Travel Association</dc:title>
  <dc:creator>Global Business Travel Association</dc:creator>
  <dc:description>www.gbta.org</dc:description>
  <cp:lastModifiedBy>Administrator</cp:lastModifiedBy>
  <cp:revision>350</cp:revision>
  <cp:lastPrinted>2005-04-13T23:52:03Z</cp:lastPrinted>
  <dcterms:created xsi:type="dcterms:W3CDTF">2011-02-02T15:18:24Z</dcterms:created>
  <dcterms:modified xsi:type="dcterms:W3CDTF">2013-01-10T16:22:34Z</dcterms:modified>
</cp:coreProperties>
</file>